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20" r:id="rId2"/>
    <p:sldId id="543" r:id="rId3"/>
    <p:sldId id="388" r:id="rId4"/>
    <p:sldId id="369" r:id="rId5"/>
    <p:sldId id="370" r:id="rId6"/>
    <p:sldId id="429" r:id="rId7"/>
    <p:sldId id="422" r:id="rId8"/>
    <p:sldId id="418" r:id="rId9"/>
    <p:sldId id="416" r:id="rId10"/>
    <p:sldId id="492" r:id="rId11"/>
    <p:sldId id="495" r:id="rId12"/>
    <p:sldId id="496" r:id="rId13"/>
    <p:sldId id="395" r:id="rId14"/>
    <p:sldId id="394" r:id="rId15"/>
    <p:sldId id="432" r:id="rId16"/>
    <p:sldId id="491" r:id="rId17"/>
    <p:sldId id="458" r:id="rId18"/>
    <p:sldId id="396" r:id="rId19"/>
    <p:sldId id="415" r:id="rId20"/>
    <p:sldId id="413" r:id="rId21"/>
    <p:sldId id="460" r:id="rId22"/>
    <p:sldId id="477" r:id="rId23"/>
    <p:sldId id="411" r:id="rId24"/>
    <p:sldId id="436" r:id="rId25"/>
    <p:sldId id="437" r:id="rId26"/>
    <p:sldId id="480" r:id="rId27"/>
    <p:sldId id="481" r:id="rId28"/>
    <p:sldId id="440" r:id="rId29"/>
    <p:sldId id="478" r:id="rId30"/>
    <p:sldId id="479" r:id="rId31"/>
    <p:sldId id="471" r:id="rId32"/>
    <p:sldId id="490" r:id="rId33"/>
    <p:sldId id="459" r:id="rId34"/>
    <p:sldId id="545" r:id="rId35"/>
  </p:sldIdLst>
  <p:sldSz cx="10287000" cy="6858000" type="35mm"/>
  <p:notesSz cx="6994525" cy="92789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  <a:srgbClr val="996633"/>
    <a:srgbClr val="0099CC"/>
    <a:srgbClr val="00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16" y="-96"/>
      </p:cViewPr>
      <p:guideLst>
        <p:guide orient="horz" pos="2160"/>
        <p:guide pos="32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Sheet1!$B$1:$B$2</c:f>
              <c:strCache>
                <c:ptCount val="1"/>
                <c:pt idx="0">
                  <c:v>Predicted Mean Annual Temperature</c:v>
                </c:pt>
              </c:strCache>
            </c:strRef>
          </c:tx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Sheet1!$D$3:$D$5</c:f>
                <c:numCache>
                  <c:formatCode>General</c:formatCode>
                  <c:ptCount val="3"/>
                  <c:pt idx="0">
                    <c:v>8.000000000000014E-2</c:v>
                  </c:pt>
                  <c:pt idx="1">
                    <c:v>8.3511542450595527E-2</c:v>
                  </c:pt>
                  <c:pt idx="2">
                    <c:v>8.2000000000000045E-2</c:v>
                  </c:pt>
                </c:numCache>
              </c:numRef>
            </c:plus>
            <c:minus>
              <c:numRef>
                <c:f>Sheet1!$D$3:$D$5</c:f>
                <c:numCache>
                  <c:formatCode>General</c:formatCode>
                  <c:ptCount val="3"/>
                  <c:pt idx="0">
                    <c:v>8.000000000000014E-2</c:v>
                  </c:pt>
                  <c:pt idx="1">
                    <c:v>8.3511542450595527E-2</c:v>
                  </c:pt>
                  <c:pt idx="2">
                    <c:v>8.2000000000000045E-2</c:v>
                  </c:pt>
                </c:numCache>
              </c:numRef>
            </c:minus>
          </c:errBars>
          <c:cat>
            <c:strRef>
              <c:f>Sheet1!$A$3:$A$5</c:f>
              <c:strCache>
                <c:ptCount val="3"/>
                <c:pt idx="0">
                  <c:v>Capay</c:v>
                </c:pt>
                <c:pt idx="1">
                  <c:v>Cache Creek Conservancy</c:v>
                </c:pt>
                <c:pt idx="2">
                  <c:v>Cowboy camp</c:v>
                </c:pt>
              </c:strCache>
            </c:strRef>
          </c:cat>
          <c:val>
            <c:numRef>
              <c:f>Sheet1!$B$3:$B$5</c:f>
              <c:numCache>
                <c:formatCode>0.00</c:formatCode>
                <c:ptCount val="3"/>
                <c:pt idx="0">
                  <c:v>17.989999999999963</c:v>
                </c:pt>
                <c:pt idx="1">
                  <c:v>17.015423515480027</c:v>
                </c:pt>
                <c:pt idx="2">
                  <c:v>14.629999999999999</c:v>
                </c:pt>
              </c:numCache>
            </c:numRef>
          </c:val>
        </c:ser>
        <c:ser>
          <c:idx val="1"/>
          <c:order val="1"/>
          <c:tx>
            <c:strRef>
              <c:f>Sheet1!$C$1:$C$2</c:f>
              <c:strCache>
                <c:ptCount val="1"/>
                <c:pt idx="0">
                  <c:v>Station Mean Annual Temperature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Sheet1!$E$3:$E$5</c:f>
                <c:numCache>
                  <c:formatCode>General</c:formatCode>
                  <c:ptCount val="3"/>
                  <c:pt idx="0">
                    <c:v>0.10500000000000002</c:v>
                  </c:pt>
                  <c:pt idx="1">
                    <c:v>9.7928570592685546E-2</c:v>
                  </c:pt>
                  <c:pt idx="2">
                    <c:v>0.11900000000000013</c:v>
                  </c:pt>
                </c:numCache>
              </c:numRef>
            </c:plus>
            <c:minus>
              <c:numRef>
                <c:f>Sheet1!$E$3:$E$5</c:f>
                <c:numCache>
                  <c:formatCode>General</c:formatCode>
                  <c:ptCount val="3"/>
                  <c:pt idx="0">
                    <c:v>0.10500000000000002</c:v>
                  </c:pt>
                  <c:pt idx="1">
                    <c:v>9.7928570592685546E-2</c:v>
                  </c:pt>
                  <c:pt idx="2">
                    <c:v>0.11900000000000013</c:v>
                  </c:pt>
                </c:numCache>
              </c:numRef>
            </c:minus>
          </c:errBars>
          <c:cat>
            <c:strRef>
              <c:f>Sheet1!$A$3:$A$5</c:f>
              <c:strCache>
                <c:ptCount val="3"/>
                <c:pt idx="0">
                  <c:v>Capay</c:v>
                </c:pt>
                <c:pt idx="1">
                  <c:v>Cache Creek Conservancy</c:v>
                </c:pt>
                <c:pt idx="2">
                  <c:v>Cowboy camp</c:v>
                </c:pt>
              </c:strCache>
            </c:strRef>
          </c:cat>
          <c:val>
            <c:numRef>
              <c:f>Sheet1!$C$3:$C$5</c:f>
              <c:numCache>
                <c:formatCode>0.00</c:formatCode>
                <c:ptCount val="3"/>
                <c:pt idx="0">
                  <c:v>18.23</c:v>
                </c:pt>
                <c:pt idx="1">
                  <c:v>17.12080873790309</c:v>
                </c:pt>
                <c:pt idx="2">
                  <c:v>14.76</c:v>
                </c:pt>
              </c:numCache>
            </c:numRef>
          </c:val>
        </c:ser>
        <c:axId val="177773568"/>
        <c:axId val="179258112"/>
      </c:barChart>
      <c:catAx>
        <c:axId val="177773568"/>
        <c:scaling>
          <c:orientation val="minMax"/>
        </c:scaling>
        <c:axPos val="b"/>
        <c:tickLblPos val="nextTo"/>
        <c:crossAx val="179258112"/>
        <c:crosses val="autoZero"/>
        <c:auto val="1"/>
        <c:lblAlgn val="ctr"/>
        <c:lblOffset val="100"/>
      </c:catAx>
      <c:valAx>
        <c:axId val="179258112"/>
        <c:scaling>
          <c:orientation val="minMax"/>
        </c:scaling>
        <c:axPos val="l"/>
        <c:majorGridlines/>
        <c:numFmt formatCode="0.00" sourceLinked="1"/>
        <c:tickLblPos val="nextTo"/>
        <c:crossAx val="177773568"/>
        <c:crosses val="autoZero"/>
        <c:crossBetween val="between"/>
      </c:valAx>
    </c:plotArea>
    <c:legend>
      <c:legendPos val="r"/>
    </c:legend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Sheet1!$B$37:$B$38</c:f>
              <c:strCache>
                <c:ptCount val="1"/>
                <c:pt idx="0">
                  <c:v>Predicted Air Temperature Standard Deviation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cat>
            <c:strRef>
              <c:f>Sheet1!$A$39:$A$41</c:f>
              <c:strCache>
                <c:ptCount val="3"/>
                <c:pt idx="0">
                  <c:v>Capay</c:v>
                </c:pt>
                <c:pt idx="1">
                  <c:v>Cache Creek Conservancy</c:v>
                </c:pt>
                <c:pt idx="2">
                  <c:v>Cowboy camp</c:v>
                </c:pt>
              </c:strCache>
            </c:strRef>
          </c:cat>
          <c:val>
            <c:numRef>
              <c:f>Sheet1!$B$39:$B$41</c:f>
              <c:numCache>
                <c:formatCode>0.00</c:formatCode>
                <c:ptCount val="3"/>
                <c:pt idx="0">
                  <c:v>7.5</c:v>
                </c:pt>
                <c:pt idx="1">
                  <c:v>7.6087219212090016</c:v>
                </c:pt>
                <c:pt idx="2">
                  <c:v>7.3159999999999945</c:v>
                </c:pt>
              </c:numCache>
            </c:numRef>
          </c:val>
        </c:ser>
        <c:ser>
          <c:idx val="1"/>
          <c:order val="1"/>
          <c:tx>
            <c:strRef>
              <c:f>Sheet1!$C$37:$C$38</c:f>
              <c:strCache>
                <c:ptCount val="1"/>
                <c:pt idx="0">
                  <c:v>Observed Air Temperature Standard Deviation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cat>
            <c:strRef>
              <c:f>Sheet1!$A$39:$A$41</c:f>
              <c:strCache>
                <c:ptCount val="3"/>
                <c:pt idx="0">
                  <c:v>Capay</c:v>
                </c:pt>
                <c:pt idx="1">
                  <c:v>Cache Creek Conservancy</c:v>
                </c:pt>
                <c:pt idx="2">
                  <c:v>Cowboy camp</c:v>
                </c:pt>
              </c:strCache>
            </c:strRef>
          </c:cat>
          <c:val>
            <c:numRef>
              <c:f>Sheet1!$C$39:$C$41</c:f>
              <c:numCache>
                <c:formatCode>0.00</c:formatCode>
                <c:ptCount val="3"/>
                <c:pt idx="0">
                  <c:v>9.3000000000000007</c:v>
                </c:pt>
                <c:pt idx="1">
                  <c:v>8.9222548155188228</c:v>
                </c:pt>
                <c:pt idx="2">
                  <c:v>10.66</c:v>
                </c:pt>
              </c:numCache>
            </c:numRef>
          </c:val>
        </c:ser>
        <c:axId val="179279360"/>
        <c:axId val="179280896"/>
      </c:barChart>
      <c:catAx>
        <c:axId val="179279360"/>
        <c:scaling>
          <c:orientation val="minMax"/>
        </c:scaling>
        <c:axPos val="b"/>
        <c:tickLblPos val="nextTo"/>
        <c:crossAx val="179280896"/>
        <c:crosses val="autoZero"/>
        <c:auto val="1"/>
        <c:lblAlgn val="ctr"/>
        <c:lblOffset val="100"/>
      </c:catAx>
      <c:valAx>
        <c:axId val="179280896"/>
        <c:scaling>
          <c:orientation val="minMax"/>
        </c:scaling>
        <c:axPos val="l"/>
        <c:majorGridlines/>
        <c:numFmt formatCode="0.00" sourceLinked="1"/>
        <c:tickLblPos val="nextTo"/>
        <c:crossAx val="179279360"/>
        <c:crosses val="autoZero"/>
        <c:crossBetween val="between"/>
      </c:valAx>
    </c:plotArea>
    <c:legend>
      <c:legendPos val="r"/>
    </c:legend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666666666666713"/>
          <c:y val="9.7222222222222238E-2"/>
          <c:w val="0.57222222222222197"/>
          <c:h val="0.73148148148148162"/>
        </c:manualLayout>
      </c:layout>
      <c:lineChart>
        <c:grouping val="standard"/>
        <c:ser>
          <c:idx val="0"/>
          <c:order val="0"/>
          <c:tx>
            <c:v>New OW larvae</c:v>
          </c:tx>
          <c:spPr>
            <a:ln w="25400">
              <a:solidFill>
                <a:srgbClr val="FF6600"/>
              </a:solidFill>
              <a:prstDash val="solid"/>
            </a:ln>
          </c:spPr>
          <c:marker>
            <c:symbol val="none"/>
          </c:marker>
          <c:val>
            <c:numRef>
              <c:f>'Cache2010.txt'!$R$2:$R$367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1.5200000000000036E-4</c:v>
                </c:pt>
                <c:pt idx="200">
                  <c:v>0.31406100000000031</c:v>
                </c:pt>
                <c:pt idx="201">
                  <c:v>1.1766580000000022</c:v>
                </c:pt>
                <c:pt idx="202">
                  <c:v>2.5814569999999977</c:v>
                </c:pt>
                <c:pt idx="203">
                  <c:v>4.5388139999999986</c:v>
                </c:pt>
                <c:pt idx="204">
                  <c:v>7.0235309999999664</c:v>
                </c:pt>
                <c:pt idx="205">
                  <c:v>10.003195</c:v>
                </c:pt>
                <c:pt idx="206">
                  <c:v>13.410761000000001</c:v>
                </c:pt>
                <c:pt idx="207">
                  <c:v>17.203890000000001</c:v>
                </c:pt>
                <c:pt idx="208">
                  <c:v>21.349551999999999</c:v>
                </c:pt>
                <c:pt idx="209">
                  <c:v>25.850988000000044</c:v>
                </c:pt>
                <c:pt idx="210">
                  <c:v>30.768975999999999</c:v>
                </c:pt>
                <c:pt idx="211">
                  <c:v>36.059933000000001</c:v>
                </c:pt>
                <c:pt idx="212">
                  <c:v>41.705017000000012</c:v>
                </c:pt>
                <c:pt idx="213">
                  <c:v>47.670013000000012</c:v>
                </c:pt>
                <c:pt idx="214">
                  <c:v>53.905876000000006</c:v>
                </c:pt>
                <c:pt idx="215">
                  <c:v>60.856113000000001</c:v>
                </c:pt>
                <c:pt idx="216">
                  <c:v>68.877234999999999</c:v>
                </c:pt>
                <c:pt idx="217">
                  <c:v>77.942841000000001</c:v>
                </c:pt>
                <c:pt idx="218">
                  <c:v>87.845237999999981</c:v>
                </c:pt>
                <c:pt idx="219">
                  <c:v>98.122199999999978</c:v>
                </c:pt>
                <c:pt idx="220">
                  <c:v>109.75461600000013</c:v>
                </c:pt>
                <c:pt idx="221">
                  <c:v>123.43312100000013</c:v>
                </c:pt>
                <c:pt idx="222">
                  <c:v>139.069366</c:v>
                </c:pt>
                <c:pt idx="223">
                  <c:v>156.85157800000007</c:v>
                </c:pt>
                <c:pt idx="224">
                  <c:v>176.42384300000001</c:v>
                </c:pt>
                <c:pt idx="225">
                  <c:v>196.41485599999973</c:v>
                </c:pt>
                <c:pt idx="226">
                  <c:v>215.410721</c:v>
                </c:pt>
                <c:pt idx="227">
                  <c:v>233.29318199999992</c:v>
                </c:pt>
                <c:pt idx="228">
                  <c:v>249.83215300000001</c:v>
                </c:pt>
                <c:pt idx="229">
                  <c:v>264.51299999999969</c:v>
                </c:pt>
                <c:pt idx="230">
                  <c:v>277.39205899999951</c:v>
                </c:pt>
                <c:pt idx="231">
                  <c:v>288.93093899999667</c:v>
                </c:pt>
                <c:pt idx="232">
                  <c:v>299.64343300000002</c:v>
                </c:pt>
                <c:pt idx="233">
                  <c:v>309.63363599999963</c:v>
                </c:pt>
                <c:pt idx="234">
                  <c:v>318.86889600000001</c:v>
                </c:pt>
                <c:pt idx="235">
                  <c:v>327.1670840000005</c:v>
                </c:pt>
                <c:pt idx="236">
                  <c:v>334.4569699999995</c:v>
                </c:pt>
                <c:pt idx="237">
                  <c:v>340.8349</c:v>
                </c:pt>
                <c:pt idx="238">
                  <c:v>346.49560499999944</c:v>
                </c:pt>
                <c:pt idx="239">
                  <c:v>351.43981899999869</c:v>
                </c:pt>
                <c:pt idx="240">
                  <c:v>355.58358799999951</c:v>
                </c:pt>
                <c:pt idx="241">
                  <c:v>358.87210099999999</c:v>
                </c:pt>
                <c:pt idx="242">
                  <c:v>361.32754499999999</c:v>
                </c:pt>
                <c:pt idx="243">
                  <c:v>363.03228799999999</c:v>
                </c:pt>
                <c:pt idx="244">
                  <c:v>364.08786000000032</c:v>
                </c:pt>
                <c:pt idx="245">
                  <c:v>364.71557599999869</c:v>
                </c:pt>
                <c:pt idx="246">
                  <c:v>365.0715939999987</c:v>
                </c:pt>
                <c:pt idx="247">
                  <c:v>365.26321399999904</c:v>
                </c:pt>
                <c:pt idx="248">
                  <c:v>365.36001599999969</c:v>
                </c:pt>
                <c:pt idx="249">
                  <c:v>365.4054569999995</c:v>
                </c:pt>
                <c:pt idx="250">
                  <c:v>365.42553699999678</c:v>
                </c:pt>
                <c:pt idx="251">
                  <c:v>365.43380699999869</c:v>
                </c:pt>
                <c:pt idx="252">
                  <c:v>365.43713399999677</c:v>
                </c:pt>
                <c:pt idx="253">
                  <c:v>365.43835399999654</c:v>
                </c:pt>
                <c:pt idx="254">
                  <c:v>365.43875099999667</c:v>
                </c:pt>
                <c:pt idx="255">
                  <c:v>365.43875099999667</c:v>
                </c:pt>
                <c:pt idx="256">
                  <c:v>365.43875099999667</c:v>
                </c:pt>
                <c:pt idx="257">
                  <c:v>365.43875099999667</c:v>
                </c:pt>
                <c:pt idx="258">
                  <c:v>365.43875099999667</c:v>
                </c:pt>
                <c:pt idx="259">
                  <c:v>365.43875099999667</c:v>
                </c:pt>
                <c:pt idx="260">
                  <c:v>365.43875099999667</c:v>
                </c:pt>
                <c:pt idx="261">
                  <c:v>365.43875099999667</c:v>
                </c:pt>
                <c:pt idx="262">
                  <c:v>365.43875099999667</c:v>
                </c:pt>
                <c:pt idx="263">
                  <c:v>365.43875099999667</c:v>
                </c:pt>
                <c:pt idx="264">
                  <c:v>365.43875099999667</c:v>
                </c:pt>
                <c:pt idx="265">
                  <c:v>365.43875099999667</c:v>
                </c:pt>
                <c:pt idx="266">
                  <c:v>365.43875099999667</c:v>
                </c:pt>
                <c:pt idx="267">
                  <c:v>365.43875099999667</c:v>
                </c:pt>
                <c:pt idx="268">
                  <c:v>365.43875099999667</c:v>
                </c:pt>
                <c:pt idx="269">
                  <c:v>365.43875099999667</c:v>
                </c:pt>
                <c:pt idx="270">
                  <c:v>365.43875099999667</c:v>
                </c:pt>
                <c:pt idx="271">
                  <c:v>365.43875099999667</c:v>
                </c:pt>
                <c:pt idx="272">
                  <c:v>365.43875099999667</c:v>
                </c:pt>
                <c:pt idx="273">
                  <c:v>365.43875099999667</c:v>
                </c:pt>
                <c:pt idx="274">
                  <c:v>365.43875099999667</c:v>
                </c:pt>
                <c:pt idx="275">
                  <c:v>365.43875099999667</c:v>
                </c:pt>
                <c:pt idx="276">
                  <c:v>365.43875099999667</c:v>
                </c:pt>
                <c:pt idx="277">
                  <c:v>365.43875099999667</c:v>
                </c:pt>
                <c:pt idx="278">
                  <c:v>365.43875099999667</c:v>
                </c:pt>
                <c:pt idx="279">
                  <c:v>365.43875099999667</c:v>
                </c:pt>
                <c:pt idx="280">
                  <c:v>365.43875099999667</c:v>
                </c:pt>
                <c:pt idx="281">
                  <c:v>365.43875099999667</c:v>
                </c:pt>
                <c:pt idx="282">
                  <c:v>365.43875099999667</c:v>
                </c:pt>
                <c:pt idx="283">
                  <c:v>365.43875099999667</c:v>
                </c:pt>
                <c:pt idx="284">
                  <c:v>365.43875099999667</c:v>
                </c:pt>
                <c:pt idx="285">
                  <c:v>365.43875099999667</c:v>
                </c:pt>
                <c:pt idx="286">
                  <c:v>365.43875099999667</c:v>
                </c:pt>
                <c:pt idx="287">
                  <c:v>365.43875099999667</c:v>
                </c:pt>
                <c:pt idx="288">
                  <c:v>365.43875099999667</c:v>
                </c:pt>
                <c:pt idx="289">
                  <c:v>365.43875099999667</c:v>
                </c:pt>
                <c:pt idx="290">
                  <c:v>365.43875099999667</c:v>
                </c:pt>
                <c:pt idx="291">
                  <c:v>365.43875099999667</c:v>
                </c:pt>
                <c:pt idx="292">
                  <c:v>365.43875099999667</c:v>
                </c:pt>
                <c:pt idx="293">
                  <c:v>365.43875099999667</c:v>
                </c:pt>
                <c:pt idx="294">
                  <c:v>365.43875099999667</c:v>
                </c:pt>
                <c:pt idx="295">
                  <c:v>365.43875099999667</c:v>
                </c:pt>
                <c:pt idx="296">
                  <c:v>365.43875099999667</c:v>
                </c:pt>
                <c:pt idx="297">
                  <c:v>365.43875099999667</c:v>
                </c:pt>
                <c:pt idx="298">
                  <c:v>365.43875099999667</c:v>
                </c:pt>
                <c:pt idx="299">
                  <c:v>365.43875099999667</c:v>
                </c:pt>
                <c:pt idx="300">
                  <c:v>365.43875099999667</c:v>
                </c:pt>
                <c:pt idx="301">
                  <c:v>365.43875099999667</c:v>
                </c:pt>
                <c:pt idx="302">
                  <c:v>365.43875099999667</c:v>
                </c:pt>
                <c:pt idx="303">
                  <c:v>365.43875099999667</c:v>
                </c:pt>
                <c:pt idx="304">
                  <c:v>365.43875099999667</c:v>
                </c:pt>
                <c:pt idx="305">
                  <c:v>365.43875099999667</c:v>
                </c:pt>
                <c:pt idx="306">
                  <c:v>365.43875099999667</c:v>
                </c:pt>
                <c:pt idx="307">
                  <c:v>365.43875099999667</c:v>
                </c:pt>
                <c:pt idx="308">
                  <c:v>365.43875099999667</c:v>
                </c:pt>
                <c:pt idx="309">
                  <c:v>365.43875099999667</c:v>
                </c:pt>
                <c:pt idx="310">
                  <c:v>365.43875099999667</c:v>
                </c:pt>
                <c:pt idx="311">
                  <c:v>365.43875099999667</c:v>
                </c:pt>
                <c:pt idx="312">
                  <c:v>365.43875099999667</c:v>
                </c:pt>
                <c:pt idx="313">
                  <c:v>365.43875099999667</c:v>
                </c:pt>
                <c:pt idx="314">
                  <c:v>365.43875099999667</c:v>
                </c:pt>
                <c:pt idx="315">
                  <c:v>365.43875099999667</c:v>
                </c:pt>
                <c:pt idx="316">
                  <c:v>365.43875099999667</c:v>
                </c:pt>
                <c:pt idx="317">
                  <c:v>365.43875099999667</c:v>
                </c:pt>
                <c:pt idx="318">
                  <c:v>365.43875099999667</c:v>
                </c:pt>
                <c:pt idx="319">
                  <c:v>365.43875099999667</c:v>
                </c:pt>
                <c:pt idx="320">
                  <c:v>365.43875099999667</c:v>
                </c:pt>
                <c:pt idx="321">
                  <c:v>365.43875099999667</c:v>
                </c:pt>
                <c:pt idx="322">
                  <c:v>365.43875099999667</c:v>
                </c:pt>
                <c:pt idx="323">
                  <c:v>365.43875099999667</c:v>
                </c:pt>
                <c:pt idx="324">
                  <c:v>365.43875099999667</c:v>
                </c:pt>
                <c:pt idx="325">
                  <c:v>365.43875099999667</c:v>
                </c:pt>
                <c:pt idx="326">
                  <c:v>365.43875099999667</c:v>
                </c:pt>
                <c:pt idx="327">
                  <c:v>365.43875099999667</c:v>
                </c:pt>
                <c:pt idx="328">
                  <c:v>365.43875099999667</c:v>
                </c:pt>
                <c:pt idx="329">
                  <c:v>365.43875099999667</c:v>
                </c:pt>
                <c:pt idx="330">
                  <c:v>365.43875099999667</c:v>
                </c:pt>
                <c:pt idx="331">
                  <c:v>365.43875099999667</c:v>
                </c:pt>
                <c:pt idx="332">
                  <c:v>365.43875099999667</c:v>
                </c:pt>
                <c:pt idx="333">
                  <c:v>365.43875099999667</c:v>
                </c:pt>
                <c:pt idx="334">
                  <c:v>365.43875099999667</c:v>
                </c:pt>
                <c:pt idx="335">
                  <c:v>365.43875099999667</c:v>
                </c:pt>
                <c:pt idx="336">
                  <c:v>365.43875099999667</c:v>
                </c:pt>
                <c:pt idx="337">
                  <c:v>365.43875099999667</c:v>
                </c:pt>
                <c:pt idx="338">
                  <c:v>365.43875099999667</c:v>
                </c:pt>
                <c:pt idx="339">
                  <c:v>365.43875099999667</c:v>
                </c:pt>
                <c:pt idx="340">
                  <c:v>365.43875099999667</c:v>
                </c:pt>
                <c:pt idx="341">
                  <c:v>365.43875099999667</c:v>
                </c:pt>
                <c:pt idx="342">
                  <c:v>365.43875099999667</c:v>
                </c:pt>
                <c:pt idx="343">
                  <c:v>365.43875099999667</c:v>
                </c:pt>
                <c:pt idx="344">
                  <c:v>365.43875099999667</c:v>
                </c:pt>
                <c:pt idx="345">
                  <c:v>365.43875099999667</c:v>
                </c:pt>
                <c:pt idx="346">
                  <c:v>365.43875099999667</c:v>
                </c:pt>
                <c:pt idx="347">
                  <c:v>365.43875099999667</c:v>
                </c:pt>
                <c:pt idx="348">
                  <c:v>365.43875099999667</c:v>
                </c:pt>
                <c:pt idx="349">
                  <c:v>365.43875099999667</c:v>
                </c:pt>
                <c:pt idx="350">
                  <c:v>365.43875099999667</c:v>
                </c:pt>
                <c:pt idx="351">
                  <c:v>365.43875099999667</c:v>
                </c:pt>
                <c:pt idx="352">
                  <c:v>365.43875099999667</c:v>
                </c:pt>
                <c:pt idx="353">
                  <c:v>365.43875099999667</c:v>
                </c:pt>
                <c:pt idx="354">
                  <c:v>365.43875099999667</c:v>
                </c:pt>
                <c:pt idx="355">
                  <c:v>365.43875099999667</c:v>
                </c:pt>
                <c:pt idx="356">
                  <c:v>365.43875099999667</c:v>
                </c:pt>
                <c:pt idx="357">
                  <c:v>365.43875099999667</c:v>
                </c:pt>
                <c:pt idx="358">
                  <c:v>365.43875099999667</c:v>
                </c:pt>
                <c:pt idx="359">
                  <c:v>365.43875099999667</c:v>
                </c:pt>
                <c:pt idx="360">
                  <c:v>365.43875099999667</c:v>
                </c:pt>
                <c:pt idx="361">
                  <c:v>365.43875099999667</c:v>
                </c:pt>
                <c:pt idx="362">
                  <c:v>365.43875099999667</c:v>
                </c:pt>
                <c:pt idx="363">
                  <c:v>365.43875099999667</c:v>
                </c:pt>
                <c:pt idx="364">
                  <c:v>365.43875099999667</c:v>
                </c:pt>
                <c:pt idx="365">
                  <c:v>365.43875099999667</c:v>
                </c:pt>
              </c:numCache>
            </c:numRef>
          </c:val>
        </c:ser>
        <c:ser>
          <c:idx val="1"/>
          <c:order val="1"/>
          <c:tx>
            <c:v>OW larvae store</c:v>
          </c:tx>
          <c:spPr>
            <a:ln w="25400">
              <a:solidFill>
                <a:srgbClr val="DD2D32"/>
              </a:solidFill>
              <a:prstDash val="solid"/>
            </a:ln>
          </c:spPr>
          <c:marker>
            <c:symbol val="none"/>
          </c:marker>
          <c:val>
            <c:numRef>
              <c:f>'Cache2010.txt'!$G$2:$G$367</c:f>
              <c:numCache>
                <c:formatCode>General</c:formatCode>
                <c:ptCount val="366"/>
                <c:pt idx="0">
                  <c:v>100</c:v>
                </c:pt>
                <c:pt idx="1">
                  <c:v>100</c:v>
                </c:pt>
                <c:pt idx="2">
                  <c:v>99.999992000000006</c:v>
                </c:pt>
                <c:pt idx="3">
                  <c:v>99.999985000000024</c:v>
                </c:pt>
                <c:pt idx="4">
                  <c:v>99.999969000000178</c:v>
                </c:pt>
                <c:pt idx="5">
                  <c:v>99.999939000000026</c:v>
                </c:pt>
                <c:pt idx="6">
                  <c:v>99.999924000000178</c:v>
                </c:pt>
                <c:pt idx="7">
                  <c:v>99.999877999999981</c:v>
                </c:pt>
                <c:pt idx="8">
                  <c:v>99.999741</c:v>
                </c:pt>
                <c:pt idx="9">
                  <c:v>99.999252000000027</c:v>
                </c:pt>
                <c:pt idx="10">
                  <c:v>99.997757000000007</c:v>
                </c:pt>
                <c:pt idx="11">
                  <c:v>99.993523000000209</c:v>
                </c:pt>
                <c:pt idx="12">
                  <c:v>99.982605000000007</c:v>
                </c:pt>
                <c:pt idx="13">
                  <c:v>99.959633000000025</c:v>
                </c:pt>
                <c:pt idx="14">
                  <c:v>99.917641000000145</c:v>
                </c:pt>
                <c:pt idx="15">
                  <c:v>99.844162000000026</c:v>
                </c:pt>
                <c:pt idx="16">
                  <c:v>99.718947999999983</c:v>
                </c:pt>
                <c:pt idx="17">
                  <c:v>99.524094000000005</c:v>
                </c:pt>
                <c:pt idx="18">
                  <c:v>99.265556000000004</c:v>
                </c:pt>
                <c:pt idx="19">
                  <c:v>98.991844000000128</c:v>
                </c:pt>
                <c:pt idx="20">
                  <c:v>98.738022000000001</c:v>
                </c:pt>
                <c:pt idx="21">
                  <c:v>98.53048699999998</c:v>
                </c:pt>
                <c:pt idx="22">
                  <c:v>98.348815999999999</c:v>
                </c:pt>
                <c:pt idx="23">
                  <c:v>98.136817999999948</c:v>
                </c:pt>
                <c:pt idx="24">
                  <c:v>97.74441500000016</c:v>
                </c:pt>
                <c:pt idx="25">
                  <c:v>97.313637</c:v>
                </c:pt>
                <c:pt idx="26">
                  <c:v>96.954536000000004</c:v>
                </c:pt>
                <c:pt idx="27">
                  <c:v>96.644431999999981</c:v>
                </c:pt>
                <c:pt idx="28">
                  <c:v>96.334800999999999</c:v>
                </c:pt>
                <c:pt idx="29">
                  <c:v>95.995003000000025</c:v>
                </c:pt>
                <c:pt idx="30">
                  <c:v>95.641869000000128</c:v>
                </c:pt>
                <c:pt idx="31">
                  <c:v>95.254654000000144</c:v>
                </c:pt>
                <c:pt idx="32">
                  <c:v>94.836044000000001</c:v>
                </c:pt>
                <c:pt idx="33">
                  <c:v>94.373145999999949</c:v>
                </c:pt>
                <c:pt idx="34">
                  <c:v>93.804786999999948</c:v>
                </c:pt>
                <c:pt idx="35">
                  <c:v>93.064415000000025</c:v>
                </c:pt>
                <c:pt idx="36">
                  <c:v>91.933640000000025</c:v>
                </c:pt>
                <c:pt idx="37">
                  <c:v>90.236107000000004</c:v>
                </c:pt>
                <c:pt idx="38">
                  <c:v>87.998459000000025</c:v>
                </c:pt>
                <c:pt idx="39">
                  <c:v>85.098511000000002</c:v>
                </c:pt>
                <c:pt idx="40">
                  <c:v>81.483329999999995</c:v>
                </c:pt>
                <c:pt idx="41">
                  <c:v>77.236739999999998</c:v>
                </c:pt>
                <c:pt idx="42">
                  <c:v>72.927528000000024</c:v>
                </c:pt>
                <c:pt idx="43">
                  <c:v>68.746750000000006</c:v>
                </c:pt>
                <c:pt idx="44">
                  <c:v>64.604218000000003</c:v>
                </c:pt>
                <c:pt idx="45">
                  <c:v>60.386146999999994</c:v>
                </c:pt>
                <c:pt idx="46">
                  <c:v>56.115318000000073</c:v>
                </c:pt>
                <c:pt idx="47">
                  <c:v>51.962536000000064</c:v>
                </c:pt>
                <c:pt idx="48">
                  <c:v>48.056067999999996</c:v>
                </c:pt>
                <c:pt idx="49">
                  <c:v>44.483851999999999</c:v>
                </c:pt>
                <c:pt idx="50">
                  <c:v>41.256039000000001</c:v>
                </c:pt>
                <c:pt idx="51">
                  <c:v>38.389991999999999</c:v>
                </c:pt>
                <c:pt idx="52">
                  <c:v>35.804400999999991</c:v>
                </c:pt>
                <c:pt idx="53">
                  <c:v>33.381595999999995</c:v>
                </c:pt>
                <c:pt idx="54">
                  <c:v>30.94063199999993</c:v>
                </c:pt>
                <c:pt idx="55">
                  <c:v>28.355792999999963</c:v>
                </c:pt>
                <c:pt idx="56">
                  <c:v>25.559688999999999</c:v>
                </c:pt>
                <c:pt idx="57">
                  <c:v>22.618414000000001</c:v>
                </c:pt>
                <c:pt idx="58">
                  <c:v>19.809609999999989</c:v>
                </c:pt>
                <c:pt idx="59">
                  <c:v>17.311092000000031</c:v>
                </c:pt>
                <c:pt idx="60">
                  <c:v>15.155147000000015</c:v>
                </c:pt>
                <c:pt idx="61">
                  <c:v>13.300428</c:v>
                </c:pt>
                <c:pt idx="62">
                  <c:v>11.665772</c:v>
                </c:pt>
                <c:pt idx="63">
                  <c:v>10.175629000000002</c:v>
                </c:pt>
                <c:pt idx="64">
                  <c:v>8.8136160000000068</c:v>
                </c:pt>
                <c:pt idx="65">
                  <c:v>7.5729600000000001</c:v>
                </c:pt>
                <c:pt idx="66">
                  <c:v>6.4536620000000111</c:v>
                </c:pt>
                <c:pt idx="67">
                  <c:v>5.435239000000009</c:v>
                </c:pt>
                <c:pt idx="68">
                  <c:v>4.5202239999999998</c:v>
                </c:pt>
                <c:pt idx="69">
                  <c:v>3.7259030000000002</c:v>
                </c:pt>
                <c:pt idx="70">
                  <c:v>3.0548579999999967</c:v>
                </c:pt>
                <c:pt idx="71">
                  <c:v>2.5227240000000002</c:v>
                </c:pt>
                <c:pt idx="72">
                  <c:v>2.1232390000000012</c:v>
                </c:pt>
                <c:pt idx="73">
                  <c:v>1.8189150000000001</c:v>
                </c:pt>
                <c:pt idx="74">
                  <c:v>1.5668550000000001</c:v>
                </c:pt>
                <c:pt idx="75">
                  <c:v>1.3372679999999999</c:v>
                </c:pt>
                <c:pt idx="76">
                  <c:v>1.130568</c:v>
                </c:pt>
                <c:pt idx="77">
                  <c:v>0.95380800000000099</c:v>
                </c:pt>
                <c:pt idx="78">
                  <c:v>0.80581800000000003</c:v>
                </c:pt>
                <c:pt idx="79">
                  <c:v>0.67487400000000175</c:v>
                </c:pt>
                <c:pt idx="80">
                  <c:v>0.55728800000000001</c:v>
                </c:pt>
                <c:pt idx="81">
                  <c:v>0.45394600000000002</c:v>
                </c:pt>
                <c:pt idx="82">
                  <c:v>0.36723100000000003</c:v>
                </c:pt>
                <c:pt idx="83">
                  <c:v>0.29815400000000031</c:v>
                </c:pt>
                <c:pt idx="84">
                  <c:v>0.24542000000000028</c:v>
                </c:pt>
                <c:pt idx="85">
                  <c:v>0.20629600000000031</c:v>
                </c:pt>
                <c:pt idx="86">
                  <c:v>0.17626400000000031</c:v>
                </c:pt>
                <c:pt idx="87">
                  <c:v>0.15162900000000001</c:v>
                </c:pt>
                <c:pt idx="88">
                  <c:v>0.13147600000000001</c:v>
                </c:pt>
                <c:pt idx="89">
                  <c:v>0.11323100000000012</c:v>
                </c:pt>
                <c:pt idx="90">
                  <c:v>9.6226000000000048E-2</c:v>
                </c:pt>
                <c:pt idx="91">
                  <c:v>7.9992000000000174E-2</c:v>
                </c:pt>
                <c:pt idx="92">
                  <c:v>6.5360000000000112E-2</c:v>
                </c:pt>
                <c:pt idx="93">
                  <c:v>5.3074999999999997E-2</c:v>
                </c:pt>
                <c:pt idx="94">
                  <c:v>4.3144999999999996E-2</c:v>
                </c:pt>
                <c:pt idx="95">
                  <c:v>3.5419000000000006E-2</c:v>
                </c:pt>
                <c:pt idx="96">
                  <c:v>2.950500000000001E-2</c:v>
                </c:pt>
                <c:pt idx="97">
                  <c:v>2.4864000000000004E-2</c:v>
                </c:pt>
                <c:pt idx="98">
                  <c:v>2.0922000000000003E-2</c:v>
                </c:pt>
                <c:pt idx="99">
                  <c:v>1.7261000000000009E-2</c:v>
                </c:pt>
                <c:pt idx="100">
                  <c:v>1.3795000000000003E-2</c:v>
                </c:pt>
                <c:pt idx="101">
                  <c:v>1.0742000000000003E-2</c:v>
                </c:pt>
                <c:pt idx="102">
                  <c:v>8.2180000000000013E-3</c:v>
                </c:pt>
                <c:pt idx="103">
                  <c:v>6.2080000000000121E-3</c:v>
                </c:pt>
                <c:pt idx="104">
                  <c:v>4.6550000000000003E-3</c:v>
                </c:pt>
                <c:pt idx="105">
                  <c:v>3.4840000000000049E-3</c:v>
                </c:pt>
                <c:pt idx="106">
                  <c:v>2.6220000000000006E-3</c:v>
                </c:pt>
                <c:pt idx="107">
                  <c:v>1.9890000000000038E-3</c:v>
                </c:pt>
                <c:pt idx="108">
                  <c:v>1.5440000000000028E-3</c:v>
                </c:pt>
                <c:pt idx="109">
                  <c:v>1.2410000000000003E-3</c:v>
                </c:pt>
                <c:pt idx="110">
                  <c:v>1.0300000000000003E-3</c:v>
                </c:pt>
                <c:pt idx="111">
                  <c:v>8.6900000000000063E-4</c:v>
                </c:pt>
                <c:pt idx="112">
                  <c:v>7.4100000000000131E-4</c:v>
                </c:pt>
                <c:pt idx="113">
                  <c:v>6.2800000000000128E-4</c:v>
                </c:pt>
                <c:pt idx="114">
                  <c:v>5.1100000000000028E-4</c:v>
                </c:pt>
                <c:pt idx="115">
                  <c:v>3.9900000000000065E-4</c:v>
                </c:pt>
                <c:pt idx="116">
                  <c:v>3.0000000000000057E-4</c:v>
                </c:pt>
                <c:pt idx="117">
                  <c:v>2.2100000000000044E-4</c:v>
                </c:pt>
                <c:pt idx="118">
                  <c:v>1.6200000000000044E-4</c:v>
                </c:pt>
                <c:pt idx="119">
                  <c:v>1.180000000000004E-4</c:v>
                </c:pt>
                <c:pt idx="120">
                  <c:v>8.600000000000022E-5</c:v>
                </c:pt>
                <c:pt idx="121">
                  <c:v>6.3000000000000122E-5</c:v>
                </c:pt>
                <c:pt idx="122">
                  <c:v>4.6000000000000034E-5</c:v>
                </c:pt>
                <c:pt idx="123">
                  <c:v>3.3000000000000077E-5</c:v>
                </c:pt>
                <c:pt idx="124">
                  <c:v>2.4000000000000055E-5</c:v>
                </c:pt>
                <c:pt idx="125">
                  <c:v>1.7000000000000044E-5</c:v>
                </c:pt>
                <c:pt idx="126">
                  <c:v>1.1000000000000035E-5</c:v>
                </c:pt>
                <c:pt idx="127">
                  <c:v>8.000000000000025E-6</c:v>
                </c:pt>
                <c:pt idx="128">
                  <c:v>5.000000000000014E-6</c:v>
                </c:pt>
                <c:pt idx="129">
                  <c:v>4.0000000000000108E-6</c:v>
                </c:pt>
                <c:pt idx="130">
                  <c:v>2.0000000000000058E-6</c:v>
                </c:pt>
                <c:pt idx="131">
                  <c:v>2.0000000000000058E-6</c:v>
                </c:pt>
                <c:pt idx="132">
                  <c:v>1.0000000000000029E-6</c:v>
                </c:pt>
                <c:pt idx="133">
                  <c:v>1.0000000000000029E-6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ser>
          <c:idx val="2"/>
          <c:order val="2"/>
          <c:tx>
            <c:v>Flowerbuds</c:v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ymbol val="none"/>
          </c:marker>
          <c:val>
            <c:numRef>
              <c:f>'Cache2010.txt'!$T$2:$T$367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0.24963000000000021</c:v>
                </c:pt>
                <c:pt idx="101">
                  <c:v>0.49961500000000031</c:v>
                </c:pt>
                <c:pt idx="102">
                  <c:v>0.74959900000000113</c:v>
                </c:pt>
                <c:pt idx="103">
                  <c:v>0.99958399999999847</c:v>
                </c:pt>
                <c:pt idx="104">
                  <c:v>1.2495689999999979</c:v>
                </c:pt>
                <c:pt idx="105">
                  <c:v>1.4995539999999998</c:v>
                </c:pt>
                <c:pt idx="106">
                  <c:v>1.7495379999999998</c:v>
                </c:pt>
                <c:pt idx="107">
                  <c:v>1.9995229999999999</c:v>
                </c:pt>
                <c:pt idx="108">
                  <c:v>2.2495080000000001</c:v>
                </c:pt>
                <c:pt idx="109">
                  <c:v>2.4994929999999962</c:v>
                </c:pt>
                <c:pt idx="110">
                  <c:v>2.7494770000000002</c:v>
                </c:pt>
                <c:pt idx="111">
                  <c:v>2.9994619999999967</c:v>
                </c:pt>
                <c:pt idx="112">
                  <c:v>3.249447</c:v>
                </c:pt>
                <c:pt idx="113">
                  <c:v>3.4994319999999997</c:v>
                </c:pt>
                <c:pt idx="114">
                  <c:v>3.7494160000000001</c:v>
                </c:pt>
                <c:pt idx="115">
                  <c:v>3.9994009999999967</c:v>
                </c:pt>
                <c:pt idx="116">
                  <c:v>4.2493860000000003</c:v>
                </c:pt>
                <c:pt idx="117">
                  <c:v>4.4993710000000089</c:v>
                </c:pt>
                <c:pt idx="118">
                  <c:v>4.7493550000000004</c:v>
                </c:pt>
                <c:pt idx="119">
                  <c:v>4.999340000000009</c:v>
                </c:pt>
                <c:pt idx="120">
                  <c:v>5.9972990000000079</c:v>
                </c:pt>
                <c:pt idx="121">
                  <c:v>6.9972380000000003</c:v>
                </c:pt>
                <c:pt idx="122">
                  <c:v>7.9971769999999927</c:v>
                </c:pt>
                <c:pt idx="123">
                  <c:v>8.9971160000000001</c:v>
                </c:pt>
                <c:pt idx="124">
                  <c:v>9.9970550000000014</c:v>
                </c:pt>
                <c:pt idx="125">
                  <c:v>17.975951999999999</c:v>
                </c:pt>
                <c:pt idx="126">
                  <c:v>25.975463999999967</c:v>
                </c:pt>
                <c:pt idx="127">
                  <c:v>33.974976000000005</c:v>
                </c:pt>
                <c:pt idx="128">
                  <c:v>41.975952000000063</c:v>
                </c:pt>
                <c:pt idx="129">
                  <c:v>49.976929000000005</c:v>
                </c:pt>
                <c:pt idx="130">
                  <c:v>52.991714000000002</c:v>
                </c:pt>
                <c:pt idx="131">
                  <c:v>55.992081000000006</c:v>
                </c:pt>
                <c:pt idx="132">
                  <c:v>58.992447000000006</c:v>
                </c:pt>
                <c:pt idx="133">
                  <c:v>61.992813000000012</c:v>
                </c:pt>
                <c:pt idx="134">
                  <c:v>64.993179000000026</c:v>
                </c:pt>
                <c:pt idx="135">
                  <c:v>67.993546000000023</c:v>
                </c:pt>
                <c:pt idx="136">
                  <c:v>70.993912000000023</c:v>
                </c:pt>
                <c:pt idx="137">
                  <c:v>73.994278000000023</c:v>
                </c:pt>
                <c:pt idx="138">
                  <c:v>76.994644000000207</c:v>
                </c:pt>
                <c:pt idx="139">
                  <c:v>79.995010000000022</c:v>
                </c:pt>
                <c:pt idx="140">
                  <c:v>81.996918000000022</c:v>
                </c:pt>
                <c:pt idx="141">
                  <c:v>83.997162000000145</c:v>
                </c:pt>
                <c:pt idx="142">
                  <c:v>85.997406000000026</c:v>
                </c:pt>
                <c:pt idx="143">
                  <c:v>87.997650000000178</c:v>
                </c:pt>
                <c:pt idx="144">
                  <c:v>89.997894000000159</c:v>
                </c:pt>
                <c:pt idx="145">
                  <c:v>91.998137999999983</c:v>
                </c:pt>
                <c:pt idx="146">
                  <c:v>93.998383000000004</c:v>
                </c:pt>
                <c:pt idx="147">
                  <c:v>95.998627000000027</c:v>
                </c:pt>
                <c:pt idx="148">
                  <c:v>97.99887099999998</c:v>
                </c:pt>
                <c:pt idx="149">
                  <c:v>99.99911500000016</c:v>
                </c:pt>
                <c:pt idx="150">
                  <c:v>109.996796</c:v>
                </c:pt>
                <c:pt idx="151">
                  <c:v>119.99801600000002</c:v>
                </c:pt>
                <c:pt idx="152">
                  <c:v>129.99923700000025</c:v>
                </c:pt>
                <c:pt idx="153">
                  <c:v>140.00045800000001</c:v>
                </c:pt>
                <c:pt idx="154">
                  <c:v>150.001678</c:v>
                </c:pt>
                <c:pt idx="155">
                  <c:v>160.00289900000001</c:v>
                </c:pt>
                <c:pt idx="156">
                  <c:v>170.00412</c:v>
                </c:pt>
                <c:pt idx="157">
                  <c:v>180.00534100000004</c:v>
                </c:pt>
                <c:pt idx="158">
                  <c:v>190.00656099999998</c:v>
                </c:pt>
                <c:pt idx="159">
                  <c:v>199.99610900000025</c:v>
                </c:pt>
                <c:pt idx="160">
                  <c:v>194.99549900000025</c:v>
                </c:pt>
                <c:pt idx="161">
                  <c:v>189.994888</c:v>
                </c:pt>
                <c:pt idx="162">
                  <c:v>184.99427800000001</c:v>
                </c:pt>
                <c:pt idx="163">
                  <c:v>179.99366799999999</c:v>
                </c:pt>
                <c:pt idx="164">
                  <c:v>174.99305699999999</c:v>
                </c:pt>
                <c:pt idx="165">
                  <c:v>169.99244700000051</c:v>
                </c:pt>
                <c:pt idx="166">
                  <c:v>164.99183700000029</c:v>
                </c:pt>
                <c:pt idx="167">
                  <c:v>159.99122600000035</c:v>
                </c:pt>
                <c:pt idx="168">
                  <c:v>154.99061600000007</c:v>
                </c:pt>
                <c:pt idx="169">
                  <c:v>149.990005</c:v>
                </c:pt>
                <c:pt idx="170">
                  <c:v>144.989395</c:v>
                </c:pt>
                <c:pt idx="171">
                  <c:v>139.98878500000001</c:v>
                </c:pt>
                <c:pt idx="172">
                  <c:v>134.98817400000001</c:v>
                </c:pt>
                <c:pt idx="173">
                  <c:v>129.98756399999999</c:v>
                </c:pt>
                <c:pt idx="174">
                  <c:v>124.98695400000013</c:v>
                </c:pt>
                <c:pt idx="175">
                  <c:v>119.98634300000002</c:v>
                </c:pt>
                <c:pt idx="176">
                  <c:v>114.985733</c:v>
                </c:pt>
                <c:pt idx="177">
                  <c:v>109.98512300000013</c:v>
                </c:pt>
                <c:pt idx="178">
                  <c:v>104.98451200000002</c:v>
                </c:pt>
                <c:pt idx="179">
                  <c:v>99.995170999999999</c:v>
                </c:pt>
                <c:pt idx="180">
                  <c:v>98.494987000000023</c:v>
                </c:pt>
                <c:pt idx="181">
                  <c:v>96.994804000000144</c:v>
                </c:pt>
                <c:pt idx="182">
                  <c:v>95.494621000000208</c:v>
                </c:pt>
                <c:pt idx="183">
                  <c:v>93.994438000000002</c:v>
                </c:pt>
                <c:pt idx="184">
                  <c:v>92.494255000000209</c:v>
                </c:pt>
                <c:pt idx="185">
                  <c:v>90.994072000000003</c:v>
                </c:pt>
                <c:pt idx="186">
                  <c:v>89.493889000000024</c:v>
                </c:pt>
                <c:pt idx="187">
                  <c:v>87.993706000000003</c:v>
                </c:pt>
                <c:pt idx="188">
                  <c:v>86.493523000000209</c:v>
                </c:pt>
                <c:pt idx="189">
                  <c:v>84.993340000000003</c:v>
                </c:pt>
                <c:pt idx="190">
                  <c:v>83.493156000000027</c:v>
                </c:pt>
                <c:pt idx="191">
                  <c:v>81.992973000000006</c:v>
                </c:pt>
                <c:pt idx="192">
                  <c:v>80.492789999999999</c:v>
                </c:pt>
                <c:pt idx="193">
                  <c:v>78.992607000000007</c:v>
                </c:pt>
                <c:pt idx="194">
                  <c:v>77.492424000000128</c:v>
                </c:pt>
                <c:pt idx="195">
                  <c:v>75.992241000000007</c:v>
                </c:pt>
                <c:pt idx="196">
                  <c:v>74.492058</c:v>
                </c:pt>
                <c:pt idx="197">
                  <c:v>72.991875000000007</c:v>
                </c:pt>
                <c:pt idx="198">
                  <c:v>71.491692000000128</c:v>
                </c:pt>
                <c:pt idx="199">
                  <c:v>69.979781999999588</c:v>
                </c:pt>
                <c:pt idx="200">
                  <c:v>66.407921000000144</c:v>
                </c:pt>
                <c:pt idx="201">
                  <c:v>62.836052000000002</c:v>
                </c:pt>
                <c:pt idx="202">
                  <c:v>59.264191000000011</c:v>
                </c:pt>
                <c:pt idx="203">
                  <c:v>55.692322000000104</c:v>
                </c:pt>
                <c:pt idx="204">
                  <c:v>52.120461000000006</c:v>
                </c:pt>
                <c:pt idx="205">
                  <c:v>48.548595000000013</c:v>
                </c:pt>
                <c:pt idx="206">
                  <c:v>44.976730000000003</c:v>
                </c:pt>
                <c:pt idx="207">
                  <c:v>41.404864999999944</c:v>
                </c:pt>
                <c:pt idx="208">
                  <c:v>37.833000000000006</c:v>
                </c:pt>
                <c:pt idx="209">
                  <c:v>34.261135000000088</c:v>
                </c:pt>
                <c:pt idx="210">
                  <c:v>30.68927</c:v>
                </c:pt>
                <c:pt idx="211">
                  <c:v>27.117405000000044</c:v>
                </c:pt>
                <c:pt idx="212">
                  <c:v>23.545539999999935</c:v>
                </c:pt>
                <c:pt idx="213">
                  <c:v>19.98995</c:v>
                </c:pt>
                <c:pt idx="214">
                  <c:v>18.626145999999999</c:v>
                </c:pt>
                <c:pt idx="215">
                  <c:v>17.262343999999935</c:v>
                </c:pt>
                <c:pt idx="216">
                  <c:v>15.898541</c:v>
                </c:pt>
                <c:pt idx="217">
                  <c:v>14.534739</c:v>
                </c:pt>
                <c:pt idx="218">
                  <c:v>13.170937</c:v>
                </c:pt>
                <c:pt idx="219">
                  <c:v>11.807133</c:v>
                </c:pt>
                <c:pt idx="220">
                  <c:v>10.44333</c:v>
                </c:pt>
                <c:pt idx="221">
                  <c:v>9.0795280000000016</c:v>
                </c:pt>
                <c:pt idx="222">
                  <c:v>7.7157249999999955</c:v>
                </c:pt>
                <c:pt idx="223">
                  <c:v>6.3519220000000001</c:v>
                </c:pt>
                <c:pt idx="224">
                  <c:v>4.9912870000000034</c:v>
                </c:pt>
                <c:pt idx="225">
                  <c:v>3.9911649999999987</c:v>
                </c:pt>
                <c:pt idx="226">
                  <c:v>2.9910429999999684</c:v>
                </c:pt>
                <c:pt idx="227">
                  <c:v>1.9909209999999999</c:v>
                </c:pt>
                <c:pt idx="228">
                  <c:v>0.99079900000000065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ser>
          <c:idx val="3"/>
          <c:order val="3"/>
          <c:tx>
            <c:v>Female adults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none"/>
          </c:marker>
          <c:val>
            <c:numRef>
              <c:f>'Cache2010.txt'!$O$2:$O$367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1.0000000000000029E-6</c:v>
                </c:pt>
                <c:pt idx="35">
                  <c:v>1.0000000000000029E-6</c:v>
                </c:pt>
                <c:pt idx="36">
                  <c:v>3.0000000000000094E-6</c:v>
                </c:pt>
                <c:pt idx="37">
                  <c:v>8.000000000000025E-6</c:v>
                </c:pt>
                <c:pt idx="38">
                  <c:v>2.5000000000000059E-5</c:v>
                </c:pt>
                <c:pt idx="39">
                  <c:v>8.3000000000000283E-5</c:v>
                </c:pt>
                <c:pt idx="40">
                  <c:v>2.9100000000000019E-4</c:v>
                </c:pt>
                <c:pt idx="41">
                  <c:v>9.8900000000000268E-4</c:v>
                </c:pt>
                <c:pt idx="42">
                  <c:v>2.769000000000005E-3</c:v>
                </c:pt>
                <c:pt idx="43">
                  <c:v>6.5690000000000097E-3</c:v>
                </c:pt>
                <c:pt idx="44">
                  <c:v>1.4087000000000002E-2</c:v>
                </c:pt>
                <c:pt idx="45">
                  <c:v>2.8482000000000011E-2</c:v>
                </c:pt>
                <c:pt idx="46">
                  <c:v>5.5135000000000003E-2</c:v>
                </c:pt>
                <c:pt idx="47">
                  <c:v>0.100951</c:v>
                </c:pt>
                <c:pt idx="48">
                  <c:v>0.17356700000000028</c:v>
                </c:pt>
                <c:pt idx="49">
                  <c:v>0.28001000000000031</c:v>
                </c:pt>
                <c:pt idx="50">
                  <c:v>0.42518700000000031</c:v>
                </c:pt>
                <c:pt idx="51">
                  <c:v>0.60804600000000064</c:v>
                </c:pt>
                <c:pt idx="52">
                  <c:v>0.82971200000000001</c:v>
                </c:pt>
                <c:pt idx="53">
                  <c:v>1.1023400000000001</c:v>
                </c:pt>
                <c:pt idx="54">
                  <c:v>1.4643839999999999</c:v>
                </c:pt>
                <c:pt idx="55">
                  <c:v>1.9763140000000001</c:v>
                </c:pt>
                <c:pt idx="56">
                  <c:v>2.7198769999999977</c:v>
                </c:pt>
                <c:pt idx="57">
                  <c:v>3.7934950000000001</c:v>
                </c:pt>
                <c:pt idx="58">
                  <c:v>5.2047910000000002</c:v>
                </c:pt>
                <c:pt idx="59">
                  <c:v>6.8905249999999665</c:v>
                </c:pt>
                <c:pt idx="60">
                  <c:v>8.7835160000000005</c:v>
                </c:pt>
                <c:pt idx="61">
                  <c:v>10.84399</c:v>
                </c:pt>
                <c:pt idx="62">
                  <c:v>13.103085</c:v>
                </c:pt>
                <c:pt idx="63">
                  <c:v>15.643887999999999</c:v>
                </c:pt>
                <c:pt idx="64">
                  <c:v>18.49588</c:v>
                </c:pt>
                <c:pt idx="65">
                  <c:v>21.666428</c:v>
                </c:pt>
                <c:pt idx="66">
                  <c:v>25.155050000000031</c:v>
                </c:pt>
                <c:pt idx="67">
                  <c:v>29.040338999999989</c:v>
                </c:pt>
                <c:pt idx="68">
                  <c:v>33.314586999999975</c:v>
                </c:pt>
                <c:pt idx="69">
                  <c:v>37.798977000000065</c:v>
                </c:pt>
                <c:pt idx="70">
                  <c:v>42.288399000000013</c:v>
                </c:pt>
                <c:pt idx="71">
                  <c:v>46.329536000000012</c:v>
                </c:pt>
                <c:pt idx="72">
                  <c:v>49.645161000000002</c:v>
                </c:pt>
                <c:pt idx="73">
                  <c:v>52.337295999999995</c:v>
                </c:pt>
                <c:pt idx="74">
                  <c:v>54.615849000000004</c:v>
                </c:pt>
                <c:pt idx="75">
                  <c:v>56.768333000000105</c:v>
                </c:pt>
                <c:pt idx="76">
                  <c:v>58.752369000000002</c:v>
                </c:pt>
                <c:pt idx="77">
                  <c:v>60.392582000000012</c:v>
                </c:pt>
                <c:pt idx="78">
                  <c:v>61.602524000000003</c:v>
                </c:pt>
                <c:pt idx="79">
                  <c:v>62.511668999999991</c:v>
                </c:pt>
                <c:pt idx="80">
                  <c:v>63.212418000000064</c:v>
                </c:pt>
                <c:pt idx="81">
                  <c:v>63.667873</c:v>
                </c:pt>
                <c:pt idx="82">
                  <c:v>63.729843000000002</c:v>
                </c:pt>
                <c:pt idx="83">
                  <c:v>63.266979000000013</c:v>
                </c:pt>
                <c:pt idx="84">
                  <c:v>62.232742000000073</c:v>
                </c:pt>
                <c:pt idx="85">
                  <c:v>60.679901000000001</c:v>
                </c:pt>
                <c:pt idx="86">
                  <c:v>58.758106000000012</c:v>
                </c:pt>
                <c:pt idx="87">
                  <c:v>56.584599000000004</c:v>
                </c:pt>
                <c:pt idx="88">
                  <c:v>54.197407000000005</c:v>
                </c:pt>
                <c:pt idx="89">
                  <c:v>51.728577000000072</c:v>
                </c:pt>
                <c:pt idx="90">
                  <c:v>49.231049000000006</c:v>
                </c:pt>
                <c:pt idx="91">
                  <c:v>46.751076000000005</c:v>
                </c:pt>
                <c:pt idx="92">
                  <c:v>44.266338000000104</c:v>
                </c:pt>
                <c:pt idx="93">
                  <c:v>41.747341000000006</c:v>
                </c:pt>
                <c:pt idx="94">
                  <c:v>39.193218000000073</c:v>
                </c:pt>
                <c:pt idx="95">
                  <c:v>36.612679</c:v>
                </c:pt>
                <c:pt idx="96">
                  <c:v>34.036057</c:v>
                </c:pt>
                <c:pt idx="97">
                  <c:v>31.501761999999999</c:v>
                </c:pt>
                <c:pt idx="98">
                  <c:v>29.057058000000044</c:v>
                </c:pt>
                <c:pt idx="99">
                  <c:v>26.746743999999943</c:v>
                </c:pt>
                <c:pt idx="100">
                  <c:v>24.59149</c:v>
                </c:pt>
                <c:pt idx="101">
                  <c:v>22.575288999999987</c:v>
                </c:pt>
                <c:pt idx="102">
                  <c:v>20.674782</c:v>
                </c:pt>
                <c:pt idx="103">
                  <c:v>18.882461999999986</c:v>
                </c:pt>
                <c:pt idx="104">
                  <c:v>17.19463</c:v>
                </c:pt>
                <c:pt idx="105">
                  <c:v>15.609675000000001</c:v>
                </c:pt>
                <c:pt idx="106">
                  <c:v>14.126605</c:v>
                </c:pt>
                <c:pt idx="107">
                  <c:v>12.746144999999999</c:v>
                </c:pt>
                <c:pt idx="108">
                  <c:v>11.463224</c:v>
                </c:pt>
                <c:pt idx="109">
                  <c:v>10.276350000000001</c:v>
                </c:pt>
                <c:pt idx="110">
                  <c:v>9.1860040000000005</c:v>
                </c:pt>
                <c:pt idx="111">
                  <c:v>8.1903059999999996</c:v>
                </c:pt>
                <c:pt idx="112">
                  <c:v>7.2834950000000003</c:v>
                </c:pt>
                <c:pt idx="113">
                  <c:v>6.4612970000000089</c:v>
                </c:pt>
                <c:pt idx="114">
                  <c:v>5.7197490000000091</c:v>
                </c:pt>
                <c:pt idx="115">
                  <c:v>5.0517750000000001</c:v>
                </c:pt>
                <c:pt idx="116">
                  <c:v>4.4501939999999998</c:v>
                </c:pt>
                <c:pt idx="117">
                  <c:v>3.9073630000000001</c:v>
                </c:pt>
                <c:pt idx="118">
                  <c:v>3.4182119999999987</c:v>
                </c:pt>
                <c:pt idx="119">
                  <c:v>2.9788219999999987</c:v>
                </c:pt>
                <c:pt idx="120">
                  <c:v>2.5856819999999998</c:v>
                </c:pt>
                <c:pt idx="121">
                  <c:v>2.2354319999999999</c:v>
                </c:pt>
                <c:pt idx="122">
                  <c:v>1.925106</c:v>
                </c:pt>
                <c:pt idx="123">
                  <c:v>1.6516820000000001</c:v>
                </c:pt>
                <c:pt idx="124">
                  <c:v>1.4120009999999998</c:v>
                </c:pt>
                <c:pt idx="125">
                  <c:v>1.2028799999999982</c:v>
                </c:pt>
                <c:pt idx="126">
                  <c:v>1.0213459999999999</c:v>
                </c:pt>
                <c:pt idx="127">
                  <c:v>0.86458599999999997</c:v>
                </c:pt>
                <c:pt idx="128">
                  <c:v>0.73010100000000111</c:v>
                </c:pt>
                <c:pt idx="129">
                  <c:v>0.61594800000000138</c:v>
                </c:pt>
                <c:pt idx="130">
                  <c:v>0.52116799999999885</c:v>
                </c:pt>
                <c:pt idx="131">
                  <c:v>0.44683300000000004</c:v>
                </c:pt>
                <c:pt idx="132">
                  <c:v>0.39685500000000057</c:v>
                </c:pt>
                <c:pt idx="133">
                  <c:v>0.37980500000000056</c:v>
                </c:pt>
                <c:pt idx="134">
                  <c:v>0.410775</c:v>
                </c:pt>
                <c:pt idx="135">
                  <c:v>0.53159699999999899</c:v>
                </c:pt>
                <c:pt idx="136">
                  <c:v>0.782115</c:v>
                </c:pt>
                <c:pt idx="137">
                  <c:v>1.326856</c:v>
                </c:pt>
                <c:pt idx="138">
                  <c:v>2.3216079999999977</c:v>
                </c:pt>
                <c:pt idx="139">
                  <c:v>3.8856889999999962</c:v>
                </c:pt>
                <c:pt idx="140">
                  <c:v>5.9518750000000002</c:v>
                </c:pt>
                <c:pt idx="141">
                  <c:v>8.3643140000000002</c:v>
                </c:pt>
                <c:pt idx="142">
                  <c:v>10.726108999999999</c:v>
                </c:pt>
                <c:pt idx="143">
                  <c:v>12.915621</c:v>
                </c:pt>
                <c:pt idx="144">
                  <c:v>14.908948000000001</c:v>
                </c:pt>
                <c:pt idx="145">
                  <c:v>16.806712999999963</c:v>
                </c:pt>
                <c:pt idx="146">
                  <c:v>18.648147999999971</c:v>
                </c:pt>
                <c:pt idx="147">
                  <c:v>20.420331999999949</c:v>
                </c:pt>
                <c:pt idx="148">
                  <c:v>22.116762000000001</c:v>
                </c:pt>
                <c:pt idx="149">
                  <c:v>23.765302999999943</c:v>
                </c:pt>
                <c:pt idx="150">
                  <c:v>25.287868000000032</c:v>
                </c:pt>
                <c:pt idx="151">
                  <c:v>26.64180900000003</c:v>
                </c:pt>
                <c:pt idx="152">
                  <c:v>27.734861000000048</c:v>
                </c:pt>
                <c:pt idx="153">
                  <c:v>28.518378999999999</c:v>
                </c:pt>
                <c:pt idx="154">
                  <c:v>28.973285999999987</c:v>
                </c:pt>
                <c:pt idx="155">
                  <c:v>29.121492</c:v>
                </c:pt>
                <c:pt idx="156">
                  <c:v>28.994399999999967</c:v>
                </c:pt>
                <c:pt idx="157">
                  <c:v>28.639191000000039</c:v>
                </c:pt>
                <c:pt idx="158">
                  <c:v>28.093772999999967</c:v>
                </c:pt>
                <c:pt idx="159">
                  <c:v>27.370758000000031</c:v>
                </c:pt>
                <c:pt idx="160">
                  <c:v>26.502568999999987</c:v>
                </c:pt>
                <c:pt idx="161">
                  <c:v>25.561813000000001</c:v>
                </c:pt>
                <c:pt idx="162">
                  <c:v>24.669635999999986</c:v>
                </c:pt>
                <c:pt idx="163">
                  <c:v>24.045680999999963</c:v>
                </c:pt>
                <c:pt idx="164">
                  <c:v>24.07037500000003</c:v>
                </c:pt>
                <c:pt idx="165">
                  <c:v>25.402198999999989</c:v>
                </c:pt>
                <c:pt idx="166">
                  <c:v>29.048425999999989</c:v>
                </c:pt>
                <c:pt idx="167">
                  <c:v>36.30144099999999</c:v>
                </c:pt>
                <c:pt idx="168">
                  <c:v>48.517283999999975</c:v>
                </c:pt>
                <c:pt idx="169">
                  <c:v>66.985717999999949</c:v>
                </c:pt>
                <c:pt idx="170">
                  <c:v>92.701377999999949</c:v>
                </c:pt>
                <c:pt idx="171">
                  <c:v>125.729927</c:v>
                </c:pt>
                <c:pt idx="172">
                  <c:v>165.16329999999999</c:v>
                </c:pt>
                <c:pt idx="173">
                  <c:v>210.57637</c:v>
                </c:pt>
                <c:pt idx="174">
                  <c:v>261.49935899999747</c:v>
                </c:pt>
                <c:pt idx="175">
                  <c:v>316.6310729999995</c:v>
                </c:pt>
                <c:pt idx="176">
                  <c:v>374.60687300000001</c:v>
                </c:pt>
                <c:pt idx="177">
                  <c:v>433.42138699999811</c:v>
                </c:pt>
                <c:pt idx="178">
                  <c:v>490.262451</c:v>
                </c:pt>
                <c:pt idx="179">
                  <c:v>542.64532499999996</c:v>
                </c:pt>
                <c:pt idx="180">
                  <c:v>589.07385300000055</c:v>
                </c:pt>
                <c:pt idx="181">
                  <c:v>629.40240499999936</c:v>
                </c:pt>
                <c:pt idx="182">
                  <c:v>663.70971700000052</c:v>
                </c:pt>
                <c:pt idx="183">
                  <c:v>691.82403599999998</c:v>
                </c:pt>
                <c:pt idx="184">
                  <c:v>714.92126499999472</c:v>
                </c:pt>
                <c:pt idx="185">
                  <c:v>735.00347900000054</c:v>
                </c:pt>
                <c:pt idx="186">
                  <c:v>754.76068099999998</c:v>
                </c:pt>
                <c:pt idx="187">
                  <c:v>777.04547100000002</c:v>
                </c:pt>
                <c:pt idx="188">
                  <c:v>802.49755899999786</c:v>
                </c:pt>
                <c:pt idx="189">
                  <c:v>830.62744099999998</c:v>
                </c:pt>
                <c:pt idx="190">
                  <c:v>860.759277</c:v>
                </c:pt>
                <c:pt idx="191">
                  <c:v>892.47943100000055</c:v>
                </c:pt>
                <c:pt idx="192">
                  <c:v>923.62811299999998</c:v>
                </c:pt>
                <c:pt idx="193">
                  <c:v>952.47882100000004</c:v>
                </c:pt>
                <c:pt idx="194">
                  <c:v>978.46514899999738</c:v>
                </c:pt>
                <c:pt idx="195">
                  <c:v>1000.2493900000005</c:v>
                </c:pt>
                <c:pt idx="196">
                  <c:v>1017.280396000001</c:v>
                </c:pt>
                <c:pt idx="197">
                  <c:v>1030.4675290000021</c:v>
                </c:pt>
                <c:pt idx="198">
                  <c:v>1040.6633299999974</c:v>
                </c:pt>
                <c:pt idx="199">
                  <c:v>1048.0147710000001</c:v>
                </c:pt>
                <c:pt idx="200">
                  <c:v>1052.1513669999979</c:v>
                </c:pt>
                <c:pt idx="201">
                  <c:v>1053.1864009999979</c:v>
                </c:pt>
                <c:pt idx="202">
                  <c:v>1052.1901859999998</c:v>
                </c:pt>
                <c:pt idx="203">
                  <c:v>1049.4571530000021</c:v>
                </c:pt>
                <c:pt idx="204">
                  <c:v>1044.4537350000001</c:v>
                </c:pt>
                <c:pt idx="205">
                  <c:v>1036.9986570000024</c:v>
                </c:pt>
                <c:pt idx="206">
                  <c:v>1026.7448730000001</c:v>
                </c:pt>
                <c:pt idx="207">
                  <c:v>1013.8046879999994</c:v>
                </c:pt>
                <c:pt idx="208">
                  <c:v>998.391479</c:v>
                </c:pt>
                <c:pt idx="209">
                  <c:v>980.93029799999738</c:v>
                </c:pt>
                <c:pt idx="210">
                  <c:v>962.12152099999787</c:v>
                </c:pt>
                <c:pt idx="211">
                  <c:v>942.1569209999974</c:v>
                </c:pt>
                <c:pt idx="212">
                  <c:v>921.46606399999507</c:v>
                </c:pt>
                <c:pt idx="213">
                  <c:v>900.23956299999998</c:v>
                </c:pt>
                <c:pt idx="214">
                  <c:v>878.63818400000002</c:v>
                </c:pt>
                <c:pt idx="215">
                  <c:v>857.15679899999998</c:v>
                </c:pt>
                <c:pt idx="216">
                  <c:v>836.24688700000002</c:v>
                </c:pt>
                <c:pt idx="217">
                  <c:v>816.08557100000053</c:v>
                </c:pt>
                <c:pt idx="218">
                  <c:v>796.21386700000005</c:v>
                </c:pt>
                <c:pt idx="219">
                  <c:v>775.45660399999736</c:v>
                </c:pt>
                <c:pt idx="220">
                  <c:v>753.65521199999739</c:v>
                </c:pt>
                <c:pt idx="221">
                  <c:v>731.158142</c:v>
                </c:pt>
                <c:pt idx="222">
                  <c:v>708.58789100000001</c:v>
                </c:pt>
                <c:pt idx="223">
                  <c:v>686.28723100000002</c:v>
                </c:pt>
                <c:pt idx="224">
                  <c:v>663.80963099999997</c:v>
                </c:pt>
                <c:pt idx="225">
                  <c:v>640.50707999999997</c:v>
                </c:pt>
                <c:pt idx="226">
                  <c:v>615.70208700000001</c:v>
                </c:pt>
                <c:pt idx="227">
                  <c:v>589.23370400000101</c:v>
                </c:pt>
                <c:pt idx="228">
                  <c:v>561.17700200000002</c:v>
                </c:pt>
                <c:pt idx="229">
                  <c:v>531.54528799999787</c:v>
                </c:pt>
                <c:pt idx="230">
                  <c:v>500.99050899999804</c:v>
                </c:pt>
                <c:pt idx="231">
                  <c:v>470.07553099999944</c:v>
                </c:pt>
                <c:pt idx="232">
                  <c:v>439.2357789999981</c:v>
                </c:pt>
                <c:pt idx="233">
                  <c:v>408.66131599999869</c:v>
                </c:pt>
                <c:pt idx="234">
                  <c:v>378.47927899999951</c:v>
                </c:pt>
                <c:pt idx="235">
                  <c:v>348.82324199999999</c:v>
                </c:pt>
                <c:pt idx="236">
                  <c:v>319.83279399999969</c:v>
                </c:pt>
                <c:pt idx="237">
                  <c:v>291.672729</c:v>
                </c:pt>
                <c:pt idx="238">
                  <c:v>264.52508499999999</c:v>
                </c:pt>
                <c:pt idx="239">
                  <c:v>238.55496199999999</c:v>
                </c:pt>
                <c:pt idx="240">
                  <c:v>213.90426600000001</c:v>
                </c:pt>
                <c:pt idx="241">
                  <c:v>190.685303</c:v>
                </c:pt>
                <c:pt idx="242">
                  <c:v>168.98065199999999</c:v>
                </c:pt>
                <c:pt idx="243">
                  <c:v>148.846542</c:v>
                </c:pt>
                <c:pt idx="244">
                  <c:v>130.31109600000025</c:v>
                </c:pt>
                <c:pt idx="245">
                  <c:v>113.38861799999998</c:v>
                </c:pt>
                <c:pt idx="246">
                  <c:v>98.064499000000026</c:v>
                </c:pt>
                <c:pt idx="247">
                  <c:v>84.299103000000159</c:v>
                </c:pt>
                <c:pt idx="248">
                  <c:v>72.032234000000003</c:v>
                </c:pt>
                <c:pt idx="249">
                  <c:v>61.186707000000006</c:v>
                </c:pt>
                <c:pt idx="250">
                  <c:v>51.671539000000003</c:v>
                </c:pt>
                <c:pt idx="251">
                  <c:v>43.385731</c:v>
                </c:pt>
                <c:pt idx="252">
                  <c:v>36.222549000000065</c:v>
                </c:pt>
                <c:pt idx="253">
                  <c:v>30.073360000000001</c:v>
                </c:pt>
                <c:pt idx="254">
                  <c:v>24.830727</c:v>
                </c:pt>
                <c:pt idx="255">
                  <c:v>20.390808000000032</c:v>
                </c:pt>
                <c:pt idx="256">
                  <c:v>16.655163000000005</c:v>
                </c:pt>
                <c:pt idx="257">
                  <c:v>13.532059</c:v>
                </c:pt>
                <c:pt idx="258">
                  <c:v>10.937279999999999</c:v>
                </c:pt>
                <c:pt idx="259">
                  <c:v>8.7945630000000001</c:v>
                </c:pt>
                <c:pt idx="260">
                  <c:v>7.035698000000008</c:v>
                </c:pt>
                <c:pt idx="261">
                  <c:v>5.6003630000000024</c:v>
                </c:pt>
                <c:pt idx="262">
                  <c:v>4.4357720000000089</c:v>
                </c:pt>
                <c:pt idx="263">
                  <c:v>3.4961899999999977</c:v>
                </c:pt>
                <c:pt idx="264">
                  <c:v>2.7423470000000001</c:v>
                </c:pt>
                <c:pt idx="265">
                  <c:v>2.140825</c:v>
                </c:pt>
                <c:pt idx="266">
                  <c:v>1.663422</c:v>
                </c:pt>
                <c:pt idx="267">
                  <c:v>1.2865229999999999</c:v>
                </c:pt>
                <c:pt idx="268">
                  <c:v>0.99051299999999787</c:v>
                </c:pt>
                <c:pt idx="269">
                  <c:v>0.75921400000000061</c:v>
                </c:pt>
                <c:pt idx="270">
                  <c:v>0.57938199999999951</c:v>
                </c:pt>
                <c:pt idx="271">
                  <c:v>0.44024899999999995</c:v>
                </c:pt>
                <c:pt idx="272">
                  <c:v>0.33312000000000075</c:v>
                </c:pt>
                <c:pt idx="273">
                  <c:v>0.25102100000000011</c:v>
                </c:pt>
                <c:pt idx="274">
                  <c:v>0.18839300000000031</c:v>
                </c:pt>
                <c:pt idx="275">
                  <c:v>0.14083300000000001</c:v>
                </c:pt>
                <c:pt idx="276">
                  <c:v>0.10487400000000002</c:v>
                </c:pt>
                <c:pt idx="277">
                  <c:v>7.7802000000000135E-2</c:v>
                </c:pt>
                <c:pt idx="278">
                  <c:v>5.7506000000000078E-2</c:v>
                </c:pt>
                <c:pt idx="279">
                  <c:v>4.2352000000000112E-2</c:v>
                </c:pt>
                <c:pt idx="280">
                  <c:v>3.1082000000000012E-2</c:v>
                </c:pt>
                <c:pt idx="281">
                  <c:v>2.2734000000000011E-2</c:v>
                </c:pt>
                <c:pt idx="282">
                  <c:v>1.6572000000000003E-2</c:v>
                </c:pt>
                <c:pt idx="283">
                  <c:v>1.2041000000000001E-2</c:v>
                </c:pt>
                <c:pt idx="284">
                  <c:v>8.7220000000000023E-3</c:v>
                </c:pt>
                <c:pt idx="285">
                  <c:v>6.2980000000000111E-3</c:v>
                </c:pt>
                <c:pt idx="286">
                  <c:v>4.5340000000000024E-3</c:v>
                </c:pt>
                <c:pt idx="287">
                  <c:v>3.2540000000000012E-3</c:v>
                </c:pt>
                <c:pt idx="288">
                  <c:v>2.3290000000000012E-3</c:v>
                </c:pt>
                <c:pt idx="289">
                  <c:v>1.6630000000000037E-3</c:v>
                </c:pt>
                <c:pt idx="290">
                  <c:v>1.1840000000000032E-3</c:v>
                </c:pt>
                <c:pt idx="291">
                  <c:v>8.4000000000000199E-4</c:v>
                </c:pt>
                <c:pt idx="292">
                  <c:v>5.9500000000000134E-4</c:v>
                </c:pt>
                <c:pt idx="293">
                  <c:v>4.2000000000000099E-4</c:v>
                </c:pt>
                <c:pt idx="294">
                  <c:v>2.9600000000000053E-4</c:v>
                </c:pt>
                <c:pt idx="295">
                  <c:v>2.080000000000005E-4</c:v>
                </c:pt>
                <c:pt idx="296">
                  <c:v>1.460000000000003E-4</c:v>
                </c:pt>
                <c:pt idx="297">
                  <c:v>1.020000000000002E-4</c:v>
                </c:pt>
                <c:pt idx="298">
                  <c:v>7.100000000000014E-5</c:v>
                </c:pt>
                <c:pt idx="299">
                  <c:v>5.0000000000000118E-5</c:v>
                </c:pt>
                <c:pt idx="300">
                  <c:v>3.5000000000000092E-5</c:v>
                </c:pt>
                <c:pt idx="301">
                  <c:v>2.4000000000000055E-5</c:v>
                </c:pt>
                <c:pt idx="302">
                  <c:v>1.7000000000000044E-5</c:v>
                </c:pt>
                <c:pt idx="303">
                  <c:v>1.1000000000000035E-5</c:v>
                </c:pt>
                <c:pt idx="304">
                  <c:v>8.000000000000025E-6</c:v>
                </c:pt>
                <c:pt idx="305">
                  <c:v>5.000000000000014E-6</c:v>
                </c:pt>
                <c:pt idx="306">
                  <c:v>4.0000000000000108E-6</c:v>
                </c:pt>
                <c:pt idx="307">
                  <c:v>3.0000000000000094E-6</c:v>
                </c:pt>
                <c:pt idx="308">
                  <c:v>2.0000000000000058E-6</c:v>
                </c:pt>
                <c:pt idx="309">
                  <c:v>1.0000000000000029E-6</c:v>
                </c:pt>
                <c:pt idx="310">
                  <c:v>1.0000000000000029E-6</c:v>
                </c:pt>
                <c:pt idx="311">
                  <c:v>1.0000000000000029E-6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marker val="1"/>
        <c:axId val="179445760"/>
        <c:axId val="179447296"/>
      </c:lineChart>
      <c:catAx>
        <c:axId val="17944576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9447296"/>
        <c:crosses val="autoZero"/>
        <c:lblAlgn val="ctr"/>
        <c:lblOffset val="100"/>
        <c:tickLblSkip val="30"/>
        <c:tickMarkSkip val="10"/>
      </c:catAx>
      <c:valAx>
        <c:axId val="179447296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944576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71666666666666701"/>
          <c:y val="0.34722222222222232"/>
          <c:w val="0.26388888888889012"/>
          <c:h val="0.33333333333333331"/>
        </c:manualLayout>
      </c:layout>
      <c:spPr>
        <a:noFill/>
        <a:ln w="25400"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1"/>
          <c:order val="1"/>
          <c:tx>
            <c:v>Cowboy Camp</c:v>
          </c:tx>
          <c:spPr>
            <a:ln w="25400">
              <a:solidFill>
                <a:srgbClr val="0099CC"/>
              </a:solidFill>
            </a:ln>
          </c:spPr>
          <c:marker>
            <c:symbol val="none"/>
          </c:marker>
          <c:val>
            <c:numRef>
              <c:f>'Cache2010.txt'!$E$2:$E$367</c:f>
              <c:numCache>
                <c:formatCode>General</c:formatCode>
                <c:ptCount val="366"/>
                <c:pt idx="0">
                  <c:v>0</c:v>
                </c:pt>
                <c:pt idx="1">
                  <c:v>0.39183300000000032</c:v>
                </c:pt>
                <c:pt idx="2">
                  <c:v>10.645453</c:v>
                </c:pt>
                <c:pt idx="3">
                  <c:v>8.0972060000000017</c:v>
                </c:pt>
                <c:pt idx="4">
                  <c:v>9.2016629999999999</c:v>
                </c:pt>
                <c:pt idx="5">
                  <c:v>4.501329000000009</c:v>
                </c:pt>
                <c:pt idx="6">
                  <c:v>3.3226209999999967</c:v>
                </c:pt>
                <c:pt idx="7">
                  <c:v>3.1296629999999968</c:v>
                </c:pt>
                <c:pt idx="8">
                  <c:v>5.2691270000000001</c:v>
                </c:pt>
                <c:pt idx="9">
                  <c:v>6.2938000000000001</c:v>
                </c:pt>
                <c:pt idx="10">
                  <c:v>7.2521319999999916</c:v>
                </c:pt>
                <c:pt idx="11">
                  <c:v>8.1579140000000017</c:v>
                </c:pt>
                <c:pt idx="12">
                  <c:v>8.789791000000001</c:v>
                </c:pt>
                <c:pt idx="13">
                  <c:v>8.6312979999999975</c:v>
                </c:pt>
                <c:pt idx="14">
                  <c:v>8.3262050000000034</c:v>
                </c:pt>
                <c:pt idx="15">
                  <c:v>8.3888460000000027</c:v>
                </c:pt>
                <c:pt idx="16">
                  <c:v>8.7150980000000011</c:v>
                </c:pt>
                <c:pt idx="17">
                  <c:v>8.6435630000000003</c:v>
                </c:pt>
                <c:pt idx="18">
                  <c:v>7.8091099999999996</c:v>
                </c:pt>
                <c:pt idx="19">
                  <c:v>6.6271249999999338</c:v>
                </c:pt>
                <c:pt idx="20">
                  <c:v>5.6121519999999645</c:v>
                </c:pt>
                <c:pt idx="21">
                  <c:v>4.837351</c:v>
                </c:pt>
                <c:pt idx="22">
                  <c:v>4.4353380000000024</c:v>
                </c:pt>
                <c:pt idx="23">
                  <c:v>4.690849</c:v>
                </c:pt>
                <c:pt idx="24">
                  <c:v>5.3171959999999645</c:v>
                </c:pt>
                <c:pt idx="25">
                  <c:v>5.3143079999999916</c:v>
                </c:pt>
                <c:pt idx="26">
                  <c:v>4.8683169999999665</c:v>
                </c:pt>
                <c:pt idx="27">
                  <c:v>4.3829499999999966</c:v>
                </c:pt>
                <c:pt idx="28">
                  <c:v>4.2274039999999946</c:v>
                </c:pt>
                <c:pt idx="29">
                  <c:v>4.2260770000000001</c:v>
                </c:pt>
                <c:pt idx="30">
                  <c:v>4.0923059999999927</c:v>
                </c:pt>
                <c:pt idx="31">
                  <c:v>4.2643759999999746</c:v>
                </c:pt>
                <c:pt idx="32">
                  <c:v>4.3542299999999976</c:v>
                </c:pt>
                <c:pt idx="33">
                  <c:v>4.5675379999999501</c:v>
                </c:pt>
                <c:pt idx="34">
                  <c:v>4.9489559999999955</c:v>
                </c:pt>
                <c:pt idx="35">
                  <c:v>5.5595379999999945</c:v>
                </c:pt>
                <c:pt idx="36">
                  <c:v>6.4228630000000004</c:v>
                </c:pt>
                <c:pt idx="37">
                  <c:v>7.632282</c:v>
                </c:pt>
                <c:pt idx="38">
                  <c:v>8.8822090000000067</c:v>
                </c:pt>
                <c:pt idx="39">
                  <c:v>10.059448000000016</c:v>
                </c:pt>
                <c:pt idx="40">
                  <c:v>11.130969999999998</c:v>
                </c:pt>
                <c:pt idx="41">
                  <c:v>11.611129999999999</c:v>
                </c:pt>
                <c:pt idx="42">
                  <c:v>11.02242</c:v>
                </c:pt>
                <c:pt idx="43">
                  <c:v>10.328632000000002</c:v>
                </c:pt>
                <c:pt idx="44">
                  <c:v>10.006302</c:v>
                </c:pt>
                <c:pt idx="45">
                  <c:v>9.9850840000000183</c:v>
                </c:pt>
                <c:pt idx="46">
                  <c:v>10.049364999999998</c:v>
                </c:pt>
                <c:pt idx="47">
                  <c:v>9.8620680000000007</c:v>
                </c:pt>
                <c:pt idx="48">
                  <c:v>9.490486000000022</c:v>
                </c:pt>
                <c:pt idx="49">
                  <c:v>8.9401689999999991</c:v>
                </c:pt>
                <c:pt idx="50">
                  <c:v>8.3498810000000034</c:v>
                </c:pt>
                <c:pt idx="51">
                  <c:v>7.6234229999999945</c:v>
                </c:pt>
                <c:pt idx="52">
                  <c:v>7.1554789999999926</c:v>
                </c:pt>
                <c:pt idx="53">
                  <c:v>6.977976</c:v>
                </c:pt>
                <c:pt idx="54">
                  <c:v>7.3970079999999916</c:v>
                </c:pt>
                <c:pt idx="55">
                  <c:v>8.2763380000000009</c:v>
                </c:pt>
                <c:pt idx="56">
                  <c:v>9.4404440000000047</c:v>
                </c:pt>
                <c:pt idx="57">
                  <c:v>10.540293999999999</c:v>
                </c:pt>
                <c:pt idx="58">
                  <c:v>10.896708</c:v>
                </c:pt>
                <c:pt idx="59">
                  <c:v>10.695394</c:v>
                </c:pt>
                <c:pt idx="60">
                  <c:v>10.200375999999999</c:v>
                </c:pt>
                <c:pt idx="61">
                  <c:v>9.7328870000000016</c:v>
                </c:pt>
                <c:pt idx="62">
                  <c:v>9.5388529999999978</c:v>
                </c:pt>
                <c:pt idx="63">
                  <c:v>9.6962960000000002</c:v>
                </c:pt>
                <c:pt idx="64">
                  <c:v>9.9681080000000009</c:v>
                </c:pt>
                <c:pt idx="65">
                  <c:v>10.278441000000001</c:v>
                </c:pt>
                <c:pt idx="66">
                  <c:v>10.629626</c:v>
                </c:pt>
                <c:pt idx="67">
                  <c:v>11.162875</c:v>
                </c:pt>
                <c:pt idx="68">
                  <c:v>11.701069999999998</c:v>
                </c:pt>
                <c:pt idx="69">
                  <c:v>11.959414000000024</c:v>
                </c:pt>
                <c:pt idx="70">
                  <c:v>11.971789000000006</c:v>
                </c:pt>
                <c:pt idx="71">
                  <c:v>11.278886</c:v>
                </c:pt>
                <c:pt idx="72">
                  <c:v>10.098965999999999</c:v>
                </c:pt>
                <c:pt idx="73">
                  <c:v>9.0527220000000028</c:v>
                </c:pt>
                <c:pt idx="74">
                  <c:v>8.641095</c:v>
                </c:pt>
                <c:pt idx="75">
                  <c:v>9.0545680000000015</c:v>
                </c:pt>
                <c:pt idx="76">
                  <c:v>9.4654260000000239</c:v>
                </c:pt>
                <c:pt idx="77">
                  <c:v>9.4471960000000017</c:v>
                </c:pt>
                <c:pt idx="78">
                  <c:v>9.2235119999999995</c:v>
                </c:pt>
                <c:pt idx="79">
                  <c:v>9.5540770000000013</c:v>
                </c:pt>
                <c:pt idx="80">
                  <c:v>10.237258999999998</c:v>
                </c:pt>
                <c:pt idx="81">
                  <c:v>10.85711</c:v>
                </c:pt>
                <c:pt idx="82">
                  <c:v>11.066628</c:v>
                </c:pt>
                <c:pt idx="83">
                  <c:v>10.656197000000002</c:v>
                </c:pt>
                <c:pt idx="84">
                  <c:v>9.8449010000000001</c:v>
                </c:pt>
                <c:pt idx="85">
                  <c:v>9.0131800000000002</c:v>
                </c:pt>
                <c:pt idx="86">
                  <c:v>8.4017100000000013</c:v>
                </c:pt>
                <c:pt idx="87">
                  <c:v>8.1085350000000016</c:v>
                </c:pt>
                <c:pt idx="88">
                  <c:v>7.8509329999999746</c:v>
                </c:pt>
                <c:pt idx="89">
                  <c:v>7.9394290000000112</c:v>
                </c:pt>
                <c:pt idx="90">
                  <c:v>8.3341279999999998</c:v>
                </c:pt>
                <c:pt idx="91">
                  <c:v>9.0774320000000159</c:v>
                </c:pt>
                <c:pt idx="92">
                  <c:v>9.7801410000000004</c:v>
                </c:pt>
                <c:pt idx="93">
                  <c:v>9.9499500000000012</c:v>
                </c:pt>
                <c:pt idx="94">
                  <c:v>9.7854080000000003</c:v>
                </c:pt>
                <c:pt idx="95">
                  <c:v>9.3497390000000067</c:v>
                </c:pt>
                <c:pt idx="96">
                  <c:v>8.8623500000000028</c:v>
                </c:pt>
                <c:pt idx="97">
                  <c:v>8.4348679999999998</c:v>
                </c:pt>
                <c:pt idx="98">
                  <c:v>8.4729910000000004</c:v>
                </c:pt>
                <c:pt idx="99">
                  <c:v>9.2369409999999998</c:v>
                </c:pt>
                <c:pt idx="100">
                  <c:v>10.391889000000004</c:v>
                </c:pt>
                <c:pt idx="101">
                  <c:v>11.537809999999999</c:v>
                </c:pt>
                <c:pt idx="102">
                  <c:v>12.267150000000001</c:v>
                </c:pt>
                <c:pt idx="103">
                  <c:v>12.702302</c:v>
                </c:pt>
                <c:pt idx="104">
                  <c:v>12.907763000000001</c:v>
                </c:pt>
                <c:pt idx="105">
                  <c:v>12.892426000000022</c:v>
                </c:pt>
                <c:pt idx="106">
                  <c:v>12.617146</c:v>
                </c:pt>
                <c:pt idx="107">
                  <c:v>12.149302999999998</c:v>
                </c:pt>
                <c:pt idx="108">
                  <c:v>10.941716</c:v>
                </c:pt>
                <c:pt idx="109">
                  <c:v>9.5972150000000003</c:v>
                </c:pt>
                <c:pt idx="110">
                  <c:v>8.5606220000000004</c:v>
                </c:pt>
                <c:pt idx="111">
                  <c:v>8.0002850000000034</c:v>
                </c:pt>
                <c:pt idx="112">
                  <c:v>7.6836260000000003</c:v>
                </c:pt>
                <c:pt idx="113">
                  <c:v>7.9255749999999665</c:v>
                </c:pt>
                <c:pt idx="114">
                  <c:v>8.9766080000000006</c:v>
                </c:pt>
                <c:pt idx="115">
                  <c:v>10.647765999999999</c:v>
                </c:pt>
                <c:pt idx="116">
                  <c:v>12.261597</c:v>
                </c:pt>
                <c:pt idx="117">
                  <c:v>12.924492000000004</c:v>
                </c:pt>
                <c:pt idx="118">
                  <c:v>13.176461</c:v>
                </c:pt>
                <c:pt idx="119">
                  <c:v>13.288785000000001</c:v>
                </c:pt>
                <c:pt idx="120">
                  <c:v>13.244638999999999</c:v>
                </c:pt>
                <c:pt idx="121">
                  <c:v>12.944509</c:v>
                </c:pt>
                <c:pt idx="122">
                  <c:v>12.940940000000001</c:v>
                </c:pt>
                <c:pt idx="123">
                  <c:v>13.417006000000002</c:v>
                </c:pt>
                <c:pt idx="124">
                  <c:v>14.136462</c:v>
                </c:pt>
                <c:pt idx="125">
                  <c:v>14.547600000000001</c:v>
                </c:pt>
                <c:pt idx="126">
                  <c:v>14.989750000000004</c:v>
                </c:pt>
                <c:pt idx="127">
                  <c:v>15.403880000000004</c:v>
                </c:pt>
                <c:pt idx="128">
                  <c:v>15.705757</c:v>
                </c:pt>
                <c:pt idx="129">
                  <c:v>15.854099000000016</c:v>
                </c:pt>
                <c:pt idx="130">
                  <c:v>15.870297000000004</c:v>
                </c:pt>
                <c:pt idx="131">
                  <c:v>16.152338</c:v>
                </c:pt>
                <c:pt idx="132">
                  <c:v>16.152338</c:v>
                </c:pt>
                <c:pt idx="133">
                  <c:v>16.152338</c:v>
                </c:pt>
                <c:pt idx="134">
                  <c:v>16.202691999999963</c:v>
                </c:pt>
                <c:pt idx="135">
                  <c:v>17.388028999999989</c:v>
                </c:pt>
                <c:pt idx="136">
                  <c:v>17.533468000000031</c:v>
                </c:pt>
                <c:pt idx="137">
                  <c:v>20.168469999999989</c:v>
                </c:pt>
                <c:pt idx="138">
                  <c:v>21.449609999999954</c:v>
                </c:pt>
                <c:pt idx="139">
                  <c:v>21.389961000000032</c:v>
                </c:pt>
                <c:pt idx="140">
                  <c:v>19.802008000000001</c:v>
                </c:pt>
                <c:pt idx="141">
                  <c:v>18.23708500000004</c:v>
                </c:pt>
                <c:pt idx="142">
                  <c:v>16.390833000000001</c:v>
                </c:pt>
                <c:pt idx="143">
                  <c:v>14.683144</c:v>
                </c:pt>
                <c:pt idx="144">
                  <c:v>13.487866</c:v>
                </c:pt>
                <c:pt idx="145">
                  <c:v>12.928368999999998</c:v>
                </c:pt>
                <c:pt idx="146">
                  <c:v>12.678898999999999</c:v>
                </c:pt>
                <c:pt idx="147">
                  <c:v>12.622386000000002</c:v>
                </c:pt>
                <c:pt idx="148">
                  <c:v>12.881199000000002</c:v>
                </c:pt>
                <c:pt idx="149">
                  <c:v>13.52394</c:v>
                </c:pt>
                <c:pt idx="150">
                  <c:v>14.295577</c:v>
                </c:pt>
                <c:pt idx="151">
                  <c:v>15.177955000000001</c:v>
                </c:pt>
                <c:pt idx="152">
                  <c:v>15.859792000000024</c:v>
                </c:pt>
                <c:pt idx="153">
                  <c:v>16.189983000000005</c:v>
                </c:pt>
                <c:pt idx="154">
                  <c:v>16.209665000000001</c:v>
                </c:pt>
                <c:pt idx="155">
                  <c:v>16.081365999999999</c:v>
                </c:pt>
                <c:pt idx="156">
                  <c:v>15.926777</c:v>
                </c:pt>
                <c:pt idx="157">
                  <c:v>16.232682999999962</c:v>
                </c:pt>
                <c:pt idx="158">
                  <c:v>16.969821999999986</c:v>
                </c:pt>
                <c:pt idx="159">
                  <c:v>17.617260000000044</c:v>
                </c:pt>
                <c:pt idx="160">
                  <c:v>17.945489999999943</c:v>
                </c:pt>
                <c:pt idx="161">
                  <c:v>18.367010000000001</c:v>
                </c:pt>
                <c:pt idx="162">
                  <c:v>19.019548</c:v>
                </c:pt>
                <c:pt idx="163">
                  <c:v>19.651773000000031</c:v>
                </c:pt>
                <c:pt idx="164">
                  <c:v>20.055215999999987</c:v>
                </c:pt>
                <c:pt idx="165">
                  <c:v>20.330228999999999</c:v>
                </c:pt>
                <c:pt idx="166">
                  <c:v>20.578495</c:v>
                </c:pt>
                <c:pt idx="167">
                  <c:v>20.746129999999958</c:v>
                </c:pt>
                <c:pt idx="168">
                  <c:v>20.772511999999963</c:v>
                </c:pt>
                <c:pt idx="169">
                  <c:v>20.889969000000001</c:v>
                </c:pt>
                <c:pt idx="170">
                  <c:v>21.060334999999963</c:v>
                </c:pt>
                <c:pt idx="171">
                  <c:v>21.118830000000031</c:v>
                </c:pt>
                <c:pt idx="172">
                  <c:v>20.991645999999989</c:v>
                </c:pt>
                <c:pt idx="173">
                  <c:v>21.180655000000005</c:v>
                </c:pt>
                <c:pt idx="174">
                  <c:v>21.752451000000001</c:v>
                </c:pt>
                <c:pt idx="175">
                  <c:v>22.410348999999989</c:v>
                </c:pt>
                <c:pt idx="176">
                  <c:v>23.310287000000031</c:v>
                </c:pt>
                <c:pt idx="177">
                  <c:v>24.151529</c:v>
                </c:pt>
                <c:pt idx="178">
                  <c:v>24.561956000000031</c:v>
                </c:pt>
                <c:pt idx="179">
                  <c:v>24.451553000000001</c:v>
                </c:pt>
                <c:pt idx="180">
                  <c:v>24.034678000000032</c:v>
                </c:pt>
                <c:pt idx="181">
                  <c:v>23.846322999999963</c:v>
                </c:pt>
                <c:pt idx="182">
                  <c:v>23.735524999999971</c:v>
                </c:pt>
                <c:pt idx="183">
                  <c:v>23.244848000000001</c:v>
                </c:pt>
                <c:pt idx="184">
                  <c:v>22.860077</c:v>
                </c:pt>
                <c:pt idx="185">
                  <c:v>23.050689999999989</c:v>
                </c:pt>
                <c:pt idx="186">
                  <c:v>24.051865000000056</c:v>
                </c:pt>
                <c:pt idx="187">
                  <c:v>25.587057000000001</c:v>
                </c:pt>
                <c:pt idx="188">
                  <c:v>27.169646999999962</c:v>
                </c:pt>
                <c:pt idx="189">
                  <c:v>28.554863000000044</c:v>
                </c:pt>
                <c:pt idx="190">
                  <c:v>29.426635999999949</c:v>
                </c:pt>
                <c:pt idx="191">
                  <c:v>29.483993999999971</c:v>
                </c:pt>
                <c:pt idx="192">
                  <c:v>29.012588999999988</c:v>
                </c:pt>
                <c:pt idx="193">
                  <c:v>28.287831999999987</c:v>
                </c:pt>
                <c:pt idx="194">
                  <c:v>27.366479999999989</c:v>
                </c:pt>
                <c:pt idx="195">
                  <c:v>26.438364</c:v>
                </c:pt>
                <c:pt idx="196">
                  <c:v>25.84534299999995</c:v>
                </c:pt>
                <c:pt idx="197">
                  <c:v>25.655127</c:v>
                </c:pt>
                <c:pt idx="198">
                  <c:v>25.711645000000001</c:v>
                </c:pt>
                <c:pt idx="199">
                  <c:v>25.548568999999986</c:v>
                </c:pt>
                <c:pt idx="200">
                  <c:v>24.952407999999963</c:v>
                </c:pt>
                <c:pt idx="201">
                  <c:v>24.322301999999986</c:v>
                </c:pt>
                <c:pt idx="202">
                  <c:v>24.232061000000005</c:v>
                </c:pt>
                <c:pt idx="203">
                  <c:v>24.419931000000005</c:v>
                </c:pt>
                <c:pt idx="204">
                  <c:v>24.335287000000001</c:v>
                </c:pt>
                <c:pt idx="205">
                  <c:v>24.055703999999967</c:v>
                </c:pt>
                <c:pt idx="206">
                  <c:v>23.476781999999989</c:v>
                </c:pt>
                <c:pt idx="207">
                  <c:v>22.867655000000031</c:v>
                </c:pt>
                <c:pt idx="208">
                  <c:v>22.357956000000044</c:v>
                </c:pt>
                <c:pt idx="209">
                  <c:v>21.991132999999962</c:v>
                </c:pt>
                <c:pt idx="210">
                  <c:v>21.894548</c:v>
                </c:pt>
                <c:pt idx="211">
                  <c:v>21.838196</c:v>
                </c:pt>
                <c:pt idx="212">
                  <c:v>21.920186999999967</c:v>
                </c:pt>
                <c:pt idx="213">
                  <c:v>21.941385</c:v>
                </c:pt>
                <c:pt idx="214">
                  <c:v>21.880628999999963</c:v>
                </c:pt>
                <c:pt idx="215">
                  <c:v>22.061159</c:v>
                </c:pt>
                <c:pt idx="216">
                  <c:v>22.489148999999941</c:v>
                </c:pt>
                <c:pt idx="217">
                  <c:v>23.062857000000001</c:v>
                </c:pt>
                <c:pt idx="218">
                  <c:v>23.363137999999989</c:v>
                </c:pt>
                <c:pt idx="219">
                  <c:v>22.937027</c:v>
                </c:pt>
                <c:pt idx="220">
                  <c:v>22.417288000000031</c:v>
                </c:pt>
                <c:pt idx="221">
                  <c:v>22.237350000000031</c:v>
                </c:pt>
                <c:pt idx="222">
                  <c:v>22.742187999999967</c:v>
                </c:pt>
                <c:pt idx="223">
                  <c:v>23.87557</c:v>
                </c:pt>
                <c:pt idx="224">
                  <c:v>25.196601999999999</c:v>
                </c:pt>
                <c:pt idx="225">
                  <c:v>26.412383999999989</c:v>
                </c:pt>
                <c:pt idx="226">
                  <c:v>27.37285800000004</c:v>
                </c:pt>
                <c:pt idx="227">
                  <c:v>27.603338000000001</c:v>
                </c:pt>
                <c:pt idx="228">
                  <c:v>26.860335999999986</c:v>
                </c:pt>
                <c:pt idx="229">
                  <c:v>25.194979000000032</c:v>
                </c:pt>
                <c:pt idx="230">
                  <c:v>23.613794000000031</c:v>
                </c:pt>
                <c:pt idx="231">
                  <c:v>22.584212999999963</c:v>
                </c:pt>
                <c:pt idx="232">
                  <c:v>22.344084000000031</c:v>
                </c:pt>
                <c:pt idx="233">
                  <c:v>22.337814000000044</c:v>
                </c:pt>
                <c:pt idx="234">
                  <c:v>22.331894000000045</c:v>
                </c:pt>
                <c:pt idx="235">
                  <c:v>22.290085000000001</c:v>
                </c:pt>
                <c:pt idx="236">
                  <c:v>22.073263000000001</c:v>
                </c:pt>
                <c:pt idx="237">
                  <c:v>22.014648000000001</c:v>
                </c:pt>
                <c:pt idx="238">
                  <c:v>22.458543999999954</c:v>
                </c:pt>
                <c:pt idx="239">
                  <c:v>22.995355999999987</c:v>
                </c:pt>
                <c:pt idx="240">
                  <c:v>23.319656000000005</c:v>
                </c:pt>
                <c:pt idx="241">
                  <c:v>23.505536999999947</c:v>
                </c:pt>
                <c:pt idx="242">
                  <c:v>23.592172999999967</c:v>
                </c:pt>
                <c:pt idx="243">
                  <c:v>23.498036999999954</c:v>
                </c:pt>
                <c:pt idx="244">
                  <c:v>22.250374000000001</c:v>
                </c:pt>
                <c:pt idx="245">
                  <c:v>21.63233</c:v>
                </c:pt>
                <c:pt idx="246">
                  <c:v>21.452392999999958</c:v>
                </c:pt>
                <c:pt idx="247">
                  <c:v>21.54673999999995</c:v>
                </c:pt>
                <c:pt idx="248">
                  <c:v>21.672118999999999</c:v>
                </c:pt>
                <c:pt idx="249">
                  <c:v>21.653395000000032</c:v>
                </c:pt>
                <c:pt idx="250">
                  <c:v>21.532081999999999</c:v>
                </c:pt>
                <c:pt idx="251">
                  <c:v>21.369028</c:v>
                </c:pt>
                <c:pt idx="252">
                  <c:v>21.726934</c:v>
                </c:pt>
                <c:pt idx="253">
                  <c:v>22.154383000000031</c:v>
                </c:pt>
                <c:pt idx="254">
                  <c:v>22.478391999999989</c:v>
                </c:pt>
                <c:pt idx="255">
                  <c:v>22.669036999999989</c:v>
                </c:pt>
                <c:pt idx="256">
                  <c:v>22.777353000000005</c:v>
                </c:pt>
                <c:pt idx="257">
                  <c:v>22.829260000000001</c:v>
                </c:pt>
                <c:pt idx="258">
                  <c:v>22.803253000000005</c:v>
                </c:pt>
                <c:pt idx="259">
                  <c:v>21.853301999999999</c:v>
                </c:pt>
                <c:pt idx="260">
                  <c:v>20.426537999999958</c:v>
                </c:pt>
                <c:pt idx="261">
                  <c:v>19.111610000000031</c:v>
                </c:pt>
                <c:pt idx="262">
                  <c:v>18.152166000000001</c:v>
                </c:pt>
                <c:pt idx="263">
                  <c:v>17.608927000000001</c:v>
                </c:pt>
                <c:pt idx="264">
                  <c:v>17.726957000000031</c:v>
                </c:pt>
                <c:pt idx="265">
                  <c:v>18.285962999999967</c:v>
                </c:pt>
                <c:pt idx="266">
                  <c:v>18.874262000000005</c:v>
                </c:pt>
                <c:pt idx="267">
                  <c:v>19.556334</c:v>
                </c:pt>
                <c:pt idx="268">
                  <c:v>20.256741999999967</c:v>
                </c:pt>
                <c:pt idx="269">
                  <c:v>21.015528</c:v>
                </c:pt>
                <c:pt idx="270">
                  <c:v>21.594858000000048</c:v>
                </c:pt>
                <c:pt idx="271">
                  <c:v>21.877970000000044</c:v>
                </c:pt>
                <c:pt idx="272">
                  <c:v>21.882947999999967</c:v>
                </c:pt>
                <c:pt idx="273">
                  <c:v>21.307697000000001</c:v>
                </c:pt>
                <c:pt idx="274">
                  <c:v>20.036654000000031</c:v>
                </c:pt>
                <c:pt idx="275">
                  <c:v>18.603590000000001</c:v>
                </c:pt>
                <c:pt idx="276">
                  <c:v>17.305188999999999</c:v>
                </c:pt>
                <c:pt idx="277">
                  <c:v>16.505412999999958</c:v>
                </c:pt>
                <c:pt idx="278">
                  <c:v>16.376545</c:v>
                </c:pt>
                <c:pt idx="279">
                  <c:v>16.492249999999935</c:v>
                </c:pt>
                <c:pt idx="280">
                  <c:v>16.28552999999965</c:v>
                </c:pt>
                <c:pt idx="281">
                  <c:v>15.361508000000002</c:v>
                </c:pt>
                <c:pt idx="282">
                  <c:v>14.092883</c:v>
                </c:pt>
                <c:pt idx="283">
                  <c:v>12.997877999999998</c:v>
                </c:pt>
                <c:pt idx="284">
                  <c:v>12.761902999999998</c:v>
                </c:pt>
                <c:pt idx="285">
                  <c:v>13.475906000000018</c:v>
                </c:pt>
                <c:pt idx="286">
                  <c:v>14.274876999999998</c:v>
                </c:pt>
                <c:pt idx="287">
                  <c:v>15.244007999999997</c:v>
                </c:pt>
                <c:pt idx="288">
                  <c:v>16.271185000000031</c:v>
                </c:pt>
                <c:pt idx="289">
                  <c:v>17.118635000000001</c:v>
                </c:pt>
                <c:pt idx="290">
                  <c:v>17.471795999999987</c:v>
                </c:pt>
                <c:pt idx="291">
                  <c:v>17.378318999999987</c:v>
                </c:pt>
                <c:pt idx="292">
                  <c:v>17.225072999999963</c:v>
                </c:pt>
                <c:pt idx="293">
                  <c:v>17.442069999999962</c:v>
                </c:pt>
                <c:pt idx="294">
                  <c:v>17.736822</c:v>
                </c:pt>
                <c:pt idx="295">
                  <c:v>18.036200000000001</c:v>
                </c:pt>
                <c:pt idx="296">
                  <c:v>18.293763999999989</c:v>
                </c:pt>
                <c:pt idx="297">
                  <c:v>18.385694999999963</c:v>
                </c:pt>
                <c:pt idx="298">
                  <c:v>17.904814000000005</c:v>
                </c:pt>
                <c:pt idx="299">
                  <c:v>17.276979000000001</c:v>
                </c:pt>
                <c:pt idx="300">
                  <c:v>16.54695300000003</c:v>
                </c:pt>
                <c:pt idx="301">
                  <c:v>15.977036000000018</c:v>
                </c:pt>
                <c:pt idx="302">
                  <c:v>15.697426</c:v>
                </c:pt>
                <c:pt idx="303">
                  <c:v>15.610767000000001</c:v>
                </c:pt>
                <c:pt idx="304">
                  <c:v>14.434734000000002</c:v>
                </c:pt>
                <c:pt idx="305">
                  <c:v>13.255191</c:v>
                </c:pt>
                <c:pt idx="306">
                  <c:v>12.068009</c:v>
                </c:pt>
                <c:pt idx="307">
                  <c:v>10.998436000000018</c:v>
                </c:pt>
                <c:pt idx="308">
                  <c:v>10.58788</c:v>
                </c:pt>
                <c:pt idx="309">
                  <c:v>11.112657</c:v>
                </c:pt>
                <c:pt idx="310">
                  <c:v>11.9198</c:v>
                </c:pt>
                <c:pt idx="311">
                  <c:v>12.123301999999999</c:v>
                </c:pt>
                <c:pt idx="312">
                  <c:v>11.925117</c:v>
                </c:pt>
                <c:pt idx="313">
                  <c:v>11.563701</c:v>
                </c:pt>
                <c:pt idx="314">
                  <c:v>11.667480000000015</c:v>
                </c:pt>
                <c:pt idx="315">
                  <c:v>12.331440000000002</c:v>
                </c:pt>
                <c:pt idx="316">
                  <c:v>13.323129</c:v>
                </c:pt>
                <c:pt idx="317">
                  <c:v>14.545372999999998</c:v>
                </c:pt>
                <c:pt idx="318">
                  <c:v>15.609031</c:v>
                </c:pt>
                <c:pt idx="319">
                  <c:v>16.268838999999989</c:v>
                </c:pt>
                <c:pt idx="320">
                  <c:v>16.512974000000032</c:v>
                </c:pt>
                <c:pt idx="321">
                  <c:v>16.193113</c:v>
                </c:pt>
                <c:pt idx="322">
                  <c:v>15.812428000000002</c:v>
                </c:pt>
                <c:pt idx="323">
                  <c:v>15.621172999999997</c:v>
                </c:pt>
                <c:pt idx="324">
                  <c:v>15.531785000000001</c:v>
                </c:pt>
                <c:pt idx="325">
                  <c:v>13.528675999999999</c:v>
                </c:pt>
                <c:pt idx="326">
                  <c:v>12.17651</c:v>
                </c:pt>
                <c:pt idx="327">
                  <c:v>11.516816</c:v>
                </c:pt>
                <c:pt idx="328">
                  <c:v>11.475661000000002</c:v>
                </c:pt>
                <c:pt idx="329">
                  <c:v>11.107559</c:v>
                </c:pt>
                <c:pt idx="330">
                  <c:v>10.949820999999998</c:v>
                </c:pt>
                <c:pt idx="331">
                  <c:v>11.391514000000004</c:v>
                </c:pt>
                <c:pt idx="332">
                  <c:v>12.297433</c:v>
                </c:pt>
                <c:pt idx="333">
                  <c:v>12.966372</c:v>
                </c:pt>
                <c:pt idx="334">
                  <c:v>12.982388</c:v>
                </c:pt>
                <c:pt idx="335">
                  <c:v>12.731316999999997</c:v>
                </c:pt>
                <c:pt idx="336">
                  <c:v>12.435424000000006</c:v>
                </c:pt>
                <c:pt idx="337">
                  <c:v>12.151988000000001</c:v>
                </c:pt>
                <c:pt idx="338">
                  <c:v>11.871238</c:v>
                </c:pt>
                <c:pt idx="339">
                  <c:v>11.333584000000018</c:v>
                </c:pt>
                <c:pt idx="340">
                  <c:v>10.526202</c:v>
                </c:pt>
                <c:pt idx="341">
                  <c:v>9.6677270000000011</c:v>
                </c:pt>
                <c:pt idx="342">
                  <c:v>9.1379470000000005</c:v>
                </c:pt>
                <c:pt idx="343">
                  <c:v>9.0820430000000005</c:v>
                </c:pt>
                <c:pt idx="344">
                  <c:v>9.158175</c:v>
                </c:pt>
                <c:pt idx="345">
                  <c:v>9.1982839999999992</c:v>
                </c:pt>
                <c:pt idx="346">
                  <c:v>9.1982839999999992</c:v>
                </c:pt>
                <c:pt idx="347">
                  <c:v>9.0787650000000024</c:v>
                </c:pt>
                <c:pt idx="348">
                  <c:v>6.8970219999999927</c:v>
                </c:pt>
                <c:pt idx="349">
                  <c:v>5.1584879999999664</c:v>
                </c:pt>
                <c:pt idx="350">
                  <c:v>4.0214829999999955</c:v>
                </c:pt>
                <c:pt idx="351">
                  <c:v>3.589267</c:v>
                </c:pt>
                <c:pt idx="352">
                  <c:v>3.4386719999999977</c:v>
                </c:pt>
                <c:pt idx="353">
                  <c:v>3.3642240000000001</c:v>
                </c:pt>
                <c:pt idx="354">
                  <c:v>3.3926359999999636</c:v>
                </c:pt>
                <c:pt idx="355">
                  <c:v>3.763926000000005</c:v>
                </c:pt>
                <c:pt idx="356">
                  <c:v>3.9019429999999962</c:v>
                </c:pt>
                <c:pt idx="357">
                  <c:v>3.9476200000000001</c:v>
                </c:pt>
                <c:pt idx="358">
                  <c:v>3.9691649999999998</c:v>
                </c:pt>
                <c:pt idx="359">
                  <c:v>3.9678970000000002</c:v>
                </c:pt>
                <c:pt idx="360">
                  <c:v>4.3924259999999746</c:v>
                </c:pt>
                <c:pt idx="361">
                  <c:v>5.1941849999999237</c:v>
                </c:pt>
                <c:pt idx="362">
                  <c:v>6.1203499999999975</c:v>
                </c:pt>
                <c:pt idx="363">
                  <c:v>7.0747499999999999</c:v>
                </c:pt>
                <c:pt idx="364">
                  <c:v>8.0397600000000011</c:v>
                </c:pt>
                <c:pt idx="365">
                  <c:v>9.0050800000000066</c:v>
                </c:pt>
              </c:numCache>
            </c:numRef>
          </c:val>
        </c:ser>
        <c:ser>
          <c:idx val="0"/>
          <c:order val="0"/>
          <c:tx>
            <c:v>Capay</c:v>
          </c:tx>
          <c:spPr>
            <a:ln w="25400">
              <a:solidFill>
                <a:srgbClr val="FF6600"/>
              </a:solidFill>
            </a:ln>
          </c:spPr>
          <c:marker>
            <c:symbol val="none"/>
          </c:marker>
          <c:val>
            <c:numRef>
              <c:f>'[2]Cache3954.txt'!$E$2:$E$367</c:f>
              <c:numCache>
                <c:formatCode>General</c:formatCode>
                <c:ptCount val="366"/>
                <c:pt idx="0">
                  <c:v>0</c:v>
                </c:pt>
                <c:pt idx="1">
                  <c:v>0.48008300000000032</c:v>
                </c:pt>
                <c:pt idx="2">
                  <c:v>10.632498</c:v>
                </c:pt>
                <c:pt idx="3">
                  <c:v>11.147246999999998</c:v>
                </c:pt>
                <c:pt idx="4">
                  <c:v>11.604789</c:v>
                </c:pt>
                <c:pt idx="5">
                  <c:v>7.490621000000008</c:v>
                </c:pt>
                <c:pt idx="6">
                  <c:v>6.1034959999999945</c:v>
                </c:pt>
                <c:pt idx="7">
                  <c:v>6.1597049999999927</c:v>
                </c:pt>
                <c:pt idx="8">
                  <c:v>8.0505360000000241</c:v>
                </c:pt>
                <c:pt idx="9">
                  <c:v>8.9575150000000008</c:v>
                </c:pt>
                <c:pt idx="10">
                  <c:v>9.8965960000000219</c:v>
                </c:pt>
                <c:pt idx="11">
                  <c:v>10.559880000000016</c:v>
                </c:pt>
                <c:pt idx="12">
                  <c:v>11.000503</c:v>
                </c:pt>
                <c:pt idx="13">
                  <c:v>10.832818</c:v>
                </c:pt>
                <c:pt idx="14">
                  <c:v>10.572530000000024</c:v>
                </c:pt>
                <c:pt idx="15">
                  <c:v>10.708384999999998</c:v>
                </c:pt>
                <c:pt idx="16">
                  <c:v>10.950348</c:v>
                </c:pt>
                <c:pt idx="17">
                  <c:v>11.011424</c:v>
                </c:pt>
                <c:pt idx="18">
                  <c:v>10.342095</c:v>
                </c:pt>
                <c:pt idx="19">
                  <c:v>9.3628990000000218</c:v>
                </c:pt>
                <c:pt idx="20">
                  <c:v>8.4717860000000158</c:v>
                </c:pt>
                <c:pt idx="21">
                  <c:v>7.7532560000000004</c:v>
                </c:pt>
                <c:pt idx="22">
                  <c:v>7.3739780000000001</c:v>
                </c:pt>
                <c:pt idx="23">
                  <c:v>7.5483530000000014</c:v>
                </c:pt>
                <c:pt idx="24">
                  <c:v>8.1367460000000005</c:v>
                </c:pt>
                <c:pt idx="25">
                  <c:v>8.3138550000000002</c:v>
                </c:pt>
                <c:pt idx="26">
                  <c:v>8.0526500000000159</c:v>
                </c:pt>
                <c:pt idx="27">
                  <c:v>7.6904199999999747</c:v>
                </c:pt>
                <c:pt idx="28">
                  <c:v>7.5874519999999945</c:v>
                </c:pt>
                <c:pt idx="29">
                  <c:v>7.6597949999999955</c:v>
                </c:pt>
                <c:pt idx="30">
                  <c:v>7.6439949999999675</c:v>
                </c:pt>
                <c:pt idx="31">
                  <c:v>7.8544289999999917</c:v>
                </c:pt>
                <c:pt idx="32">
                  <c:v>7.9516330000000091</c:v>
                </c:pt>
                <c:pt idx="33">
                  <c:v>8.0451630000000005</c:v>
                </c:pt>
                <c:pt idx="34">
                  <c:v>8.3975450000000027</c:v>
                </c:pt>
                <c:pt idx="35">
                  <c:v>8.8947210000000005</c:v>
                </c:pt>
                <c:pt idx="36">
                  <c:v>9.6257210000000004</c:v>
                </c:pt>
                <c:pt idx="37">
                  <c:v>10.727600999999998</c:v>
                </c:pt>
                <c:pt idx="38">
                  <c:v>11.798332999999998</c:v>
                </c:pt>
                <c:pt idx="39">
                  <c:v>12.858861000000001</c:v>
                </c:pt>
                <c:pt idx="40">
                  <c:v>13.768655000000001</c:v>
                </c:pt>
                <c:pt idx="41">
                  <c:v>14.165215</c:v>
                </c:pt>
                <c:pt idx="42">
                  <c:v>13.590356</c:v>
                </c:pt>
                <c:pt idx="43">
                  <c:v>12.911827999999998</c:v>
                </c:pt>
                <c:pt idx="44">
                  <c:v>12.549114999999999</c:v>
                </c:pt>
                <c:pt idx="45">
                  <c:v>12.450521</c:v>
                </c:pt>
                <c:pt idx="46">
                  <c:v>12.434585</c:v>
                </c:pt>
                <c:pt idx="47">
                  <c:v>12.360729000000006</c:v>
                </c:pt>
                <c:pt idx="48">
                  <c:v>12.155159000000006</c:v>
                </c:pt>
                <c:pt idx="49">
                  <c:v>11.764162999999998</c:v>
                </c:pt>
                <c:pt idx="50">
                  <c:v>11.325577000000004</c:v>
                </c:pt>
                <c:pt idx="51">
                  <c:v>10.692719</c:v>
                </c:pt>
                <c:pt idx="52">
                  <c:v>10.231033999999999</c:v>
                </c:pt>
                <c:pt idx="53">
                  <c:v>10.137965999999999</c:v>
                </c:pt>
                <c:pt idx="54">
                  <c:v>10.495177</c:v>
                </c:pt>
                <c:pt idx="55">
                  <c:v>11.239669999999998</c:v>
                </c:pt>
                <c:pt idx="56">
                  <c:v>12.317791</c:v>
                </c:pt>
                <c:pt idx="57">
                  <c:v>13.523038</c:v>
                </c:pt>
                <c:pt idx="58">
                  <c:v>14.14669</c:v>
                </c:pt>
                <c:pt idx="59">
                  <c:v>14.108863999999999</c:v>
                </c:pt>
                <c:pt idx="60">
                  <c:v>13.495337000000006</c:v>
                </c:pt>
                <c:pt idx="61">
                  <c:v>12.777391999999999</c:v>
                </c:pt>
                <c:pt idx="62">
                  <c:v>12.381236000000015</c:v>
                </c:pt>
                <c:pt idx="63">
                  <c:v>12.42773</c:v>
                </c:pt>
                <c:pt idx="64">
                  <c:v>12.669064000000002</c:v>
                </c:pt>
                <c:pt idx="65">
                  <c:v>13.189941000000001</c:v>
                </c:pt>
                <c:pt idx="66">
                  <c:v>13.776882000000002</c:v>
                </c:pt>
                <c:pt idx="67">
                  <c:v>14.475952000000015</c:v>
                </c:pt>
                <c:pt idx="68">
                  <c:v>15.152118</c:v>
                </c:pt>
                <c:pt idx="69">
                  <c:v>15.509772</c:v>
                </c:pt>
                <c:pt idx="70">
                  <c:v>15.598617999999998</c:v>
                </c:pt>
                <c:pt idx="71">
                  <c:v>14.990806000000006</c:v>
                </c:pt>
                <c:pt idx="72">
                  <c:v>13.892827</c:v>
                </c:pt>
                <c:pt idx="73">
                  <c:v>12.869821</c:v>
                </c:pt>
                <c:pt idx="74">
                  <c:v>12.392994000000018</c:v>
                </c:pt>
                <c:pt idx="75">
                  <c:v>12.78204</c:v>
                </c:pt>
                <c:pt idx="76">
                  <c:v>13.345192000000004</c:v>
                </c:pt>
                <c:pt idx="77">
                  <c:v>13.494957000000001</c:v>
                </c:pt>
                <c:pt idx="78">
                  <c:v>13.366754000000018</c:v>
                </c:pt>
                <c:pt idx="79">
                  <c:v>13.641323999999983</c:v>
                </c:pt>
                <c:pt idx="80">
                  <c:v>14.268119999999998</c:v>
                </c:pt>
                <c:pt idx="81">
                  <c:v>14.906883000000002</c:v>
                </c:pt>
                <c:pt idx="82">
                  <c:v>15.250382</c:v>
                </c:pt>
                <c:pt idx="83">
                  <c:v>15.043431</c:v>
                </c:pt>
                <c:pt idx="84">
                  <c:v>14.288890999999998</c:v>
                </c:pt>
                <c:pt idx="85">
                  <c:v>13.429118000000001</c:v>
                </c:pt>
                <c:pt idx="86">
                  <c:v>12.690461000000001</c:v>
                </c:pt>
                <c:pt idx="87">
                  <c:v>12.224476999999998</c:v>
                </c:pt>
                <c:pt idx="88">
                  <c:v>11.814042000000002</c:v>
                </c:pt>
                <c:pt idx="89">
                  <c:v>11.710033000000001</c:v>
                </c:pt>
                <c:pt idx="90">
                  <c:v>11.915456000000024</c:v>
                </c:pt>
                <c:pt idx="91">
                  <c:v>12.586285</c:v>
                </c:pt>
                <c:pt idx="92">
                  <c:v>13.518238999999999</c:v>
                </c:pt>
                <c:pt idx="93">
                  <c:v>13.932371999999999</c:v>
                </c:pt>
                <c:pt idx="94">
                  <c:v>13.908207000000001</c:v>
                </c:pt>
                <c:pt idx="95">
                  <c:v>13.438364999999997</c:v>
                </c:pt>
                <c:pt idx="96">
                  <c:v>12.897712</c:v>
                </c:pt>
                <c:pt idx="97">
                  <c:v>12.370705000000006</c:v>
                </c:pt>
                <c:pt idx="98">
                  <c:v>12.231478999999998</c:v>
                </c:pt>
                <c:pt idx="99">
                  <c:v>12.655319</c:v>
                </c:pt>
                <c:pt idx="100">
                  <c:v>13.478539000000016</c:v>
                </c:pt>
                <c:pt idx="101">
                  <c:v>14.327614000000002</c:v>
                </c:pt>
                <c:pt idx="102">
                  <c:v>14.904635000000004</c:v>
                </c:pt>
                <c:pt idx="103">
                  <c:v>15.26308</c:v>
                </c:pt>
                <c:pt idx="104">
                  <c:v>15.432175000000001</c:v>
                </c:pt>
                <c:pt idx="105">
                  <c:v>15.416004000000004</c:v>
                </c:pt>
                <c:pt idx="106">
                  <c:v>15.070764</c:v>
                </c:pt>
                <c:pt idx="107">
                  <c:v>14.681763999999999</c:v>
                </c:pt>
                <c:pt idx="108">
                  <c:v>13.686577</c:v>
                </c:pt>
                <c:pt idx="109">
                  <c:v>12.550412000000016</c:v>
                </c:pt>
                <c:pt idx="110">
                  <c:v>11.718495000000001</c:v>
                </c:pt>
                <c:pt idx="111">
                  <c:v>11.317387</c:v>
                </c:pt>
                <c:pt idx="112">
                  <c:v>11.090794000000002</c:v>
                </c:pt>
                <c:pt idx="113">
                  <c:v>11.294187000000001</c:v>
                </c:pt>
                <c:pt idx="114">
                  <c:v>12.178187000000001</c:v>
                </c:pt>
                <c:pt idx="115">
                  <c:v>13.597918999999999</c:v>
                </c:pt>
                <c:pt idx="116">
                  <c:v>14.961043</c:v>
                </c:pt>
                <c:pt idx="117">
                  <c:v>15.682888</c:v>
                </c:pt>
                <c:pt idx="118">
                  <c:v>16.055701999999989</c:v>
                </c:pt>
                <c:pt idx="119">
                  <c:v>16.228015999999986</c:v>
                </c:pt>
                <c:pt idx="120">
                  <c:v>16.182469999999967</c:v>
                </c:pt>
                <c:pt idx="121">
                  <c:v>15.835753</c:v>
                </c:pt>
                <c:pt idx="122">
                  <c:v>15.730706</c:v>
                </c:pt>
                <c:pt idx="123">
                  <c:v>15.948053999999999</c:v>
                </c:pt>
                <c:pt idx="124">
                  <c:v>16.395692999999962</c:v>
                </c:pt>
                <c:pt idx="125">
                  <c:v>16.739623999999989</c:v>
                </c:pt>
                <c:pt idx="126">
                  <c:v>17.189585000000001</c:v>
                </c:pt>
                <c:pt idx="127">
                  <c:v>17.822534999999963</c:v>
                </c:pt>
                <c:pt idx="128">
                  <c:v>18.340039999999963</c:v>
                </c:pt>
                <c:pt idx="129">
                  <c:v>18.594831000000031</c:v>
                </c:pt>
                <c:pt idx="130">
                  <c:v>18.612947000000005</c:v>
                </c:pt>
                <c:pt idx="131">
                  <c:v>19.084140999999967</c:v>
                </c:pt>
                <c:pt idx="132">
                  <c:v>19.084140999999967</c:v>
                </c:pt>
                <c:pt idx="133">
                  <c:v>19.084140999999967</c:v>
                </c:pt>
                <c:pt idx="134">
                  <c:v>19.134264000000044</c:v>
                </c:pt>
                <c:pt idx="135">
                  <c:v>20.428616999999939</c:v>
                </c:pt>
                <c:pt idx="136">
                  <c:v>20.574678000000031</c:v>
                </c:pt>
                <c:pt idx="137">
                  <c:v>23.623886000000031</c:v>
                </c:pt>
                <c:pt idx="138">
                  <c:v>25.111979000000044</c:v>
                </c:pt>
                <c:pt idx="139">
                  <c:v>25.053735999999986</c:v>
                </c:pt>
                <c:pt idx="140">
                  <c:v>23.526388000000001</c:v>
                </c:pt>
                <c:pt idx="141">
                  <c:v>21.944106999999967</c:v>
                </c:pt>
                <c:pt idx="142">
                  <c:v>20.017025000000039</c:v>
                </c:pt>
                <c:pt idx="143">
                  <c:v>18.130682</c:v>
                </c:pt>
                <c:pt idx="144">
                  <c:v>16.926157</c:v>
                </c:pt>
                <c:pt idx="145">
                  <c:v>16.336145000000005</c:v>
                </c:pt>
                <c:pt idx="146">
                  <c:v>16.099761999999988</c:v>
                </c:pt>
                <c:pt idx="147">
                  <c:v>16.029342999999958</c:v>
                </c:pt>
                <c:pt idx="148">
                  <c:v>16.212591</c:v>
                </c:pt>
                <c:pt idx="149">
                  <c:v>16.802319999999963</c:v>
                </c:pt>
                <c:pt idx="150">
                  <c:v>17.648725999999989</c:v>
                </c:pt>
                <c:pt idx="151">
                  <c:v>18.702868000000031</c:v>
                </c:pt>
                <c:pt idx="152">
                  <c:v>19.535933</c:v>
                </c:pt>
                <c:pt idx="153">
                  <c:v>19.940377999999967</c:v>
                </c:pt>
                <c:pt idx="154">
                  <c:v>19.973291</c:v>
                </c:pt>
                <c:pt idx="155">
                  <c:v>19.745320999999958</c:v>
                </c:pt>
                <c:pt idx="156">
                  <c:v>19.5123</c:v>
                </c:pt>
                <c:pt idx="157">
                  <c:v>19.604208000000032</c:v>
                </c:pt>
                <c:pt idx="158">
                  <c:v>20.050425000000001</c:v>
                </c:pt>
                <c:pt idx="159">
                  <c:v>20.576172</c:v>
                </c:pt>
                <c:pt idx="160">
                  <c:v>20.846655000000005</c:v>
                </c:pt>
                <c:pt idx="161">
                  <c:v>21.150345000000005</c:v>
                </c:pt>
                <c:pt idx="162">
                  <c:v>21.627213000000001</c:v>
                </c:pt>
                <c:pt idx="163">
                  <c:v>22.022354</c:v>
                </c:pt>
                <c:pt idx="164">
                  <c:v>22.234177000000031</c:v>
                </c:pt>
                <c:pt idx="165">
                  <c:v>22.326487</c:v>
                </c:pt>
                <c:pt idx="166">
                  <c:v>22.520258000000005</c:v>
                </c:pt>
                <c:pt idx="167">
                  <c:v>22.689291000000001</c:v>
                </c:pt>
                <c:pt idx="168">
                  <c:v>22.765923999999963</c:v>
                </c:pt>
                <c:pt idx="169">
                  <c:v>22.873117000000001</c:v>
                </c:pt>
                <c:pt idx="170">
                  <c:v>23.125091999999999</c:v>
                </c:pt>
                <c:pt idx="171">
                  <c:v>23.254324</c:v>
                </c:pt>
                <c:pt idx="172">
                  <c:v>23.127401000000031</c:v>
                </c:pt>
                <c:pt idx="173">
                  <c:v>23.37237</c:v>
                </c:pt>
                <c:pt idx="174">
                  <c:v>24.124887000000044</c:v>
                </c:pt>
                <c:pt idx="175">
                  <c:v>25.040038999999989</c:v>
                </c:pt>
                <c:pt idx="176">
                  <c:v>26.14978</c:v>
                </c:pt>
                <c:pt idx="177">
                  <c:v>27.207006</c:v>
                </c:pt>
                <c:pt idx="178">
                  <c:v>27.843145</c:v>
                </c:pt>
                <c:pt idx="179">
                  <c:v>27.825011999999987</c:v>
                </c:pt>
                <c:pt idx="180">
                  <c:v>27.482297999999954</c:v>
                </c:pt>
                <c:pt idx="181">
                  <c:v>27.364709999999967</c:v>
                </c:pt>
                <c:pt idx="182">
                  <c:v>27.491705</c:v>
                </c:pt>
                <c:pt idx="183">
                  <c:v>27.175072</c:v>
                </c:pt>
                <c:pt idx="184">
                  <c:v>26.860931000000001</c:v>
                </c:pt>
                <c:pt idx="185">
                  <c:v>26.993291999999986</c:v>
                </c:pt>
                <c:pt idx="186">
                  <c:v>27.808776999999989</c:v>
                </c:pt>
                <c:pt idx="187">
                  <c:v>29.158594000000001</c:v>
                </c:pt>
                <c:pt idx="188">
                  <c:v>30.689481999999987</c:v>
                </c:pt>
                <c:pt idx="189">
                  <c:v>32.117267999999996</c:v>
                </c:pt>
                <c:pt idx="190">
                  <c:v>32.902691000000004</c:v>
                </c:pt>
                <c:pt idx="191">
                  <c:v>32.809207999999998</c:v>
                </c:pt>
                <c:pt idx="192">
                  <c:v>32.316219000000004</c:v>
                </c:pt>
                <c:pt idx="193">
                  <c:v>31.666611</c:v>
                </c:pt>
                <c:pt idx="194">
                  <c:v>30.763787999999963</c:v>
                </c:pt>
                <c:pt idx="195">
                  <c:v>29.831863000000048</c:v>
                </c:pt>
                <c:pt idx="196">
                  <c:v>29.207708</c:v>
                </c:pt>
                <c:pt idx="197">
                  <c:v>28.965142999999649</c:v>
                </c:pt>
                <c:pt idx="198">
                  <c:v>29.002065999999999</c:v>
                </c:pt>
                <c:pt idx="199">
                  <c:v>28.758199999999967</c:v>
                </c:pt>
                <c:pt idx="200">
                  <c:v>27.997640999999962</c:v>
                </c:pt>
                <c:pt idx="201">
                  <c:v>27.228865000000031</c:v>
                </c:pt>
                <c:pt idx="202">
                  <c:v>27.059698000000001</c:v>
                </c:pt>
                <c:pt idx="203">
                  <c:v>27.266519999999954</c:v>
                </c:pt>
                <c:pt idx="204">
                  <c:v>27.048034999999967</c:v>
                </c:pt>
                <c:pt idx="205">
                  <c:v>26.567278000000005</c:v>
                </c:pt>
                <c:pt idx="206">
                  <c:v>25.905095999999986</c:v>
                </c:pt>
                <c:pt idx="207">
                  <c:v>25.172953000000032</c:v>
                </c:pt>
                <c:pt idx="208">
                  <c:v>24.596979000000001</c:v>
                </c:pt>
                <c:pt idx="209">
                  <c:v>24.203439999999958</c:v>
                </c:pt>
                <c:pt idx="210">
                  <c:v>24.030411000000001</c:v>
                </c:pt>
                <c:pt idx="211">
                  <c:v>23.929648999999941</c:v>
                </c:pt>
                <c:pt idx="212">
                  <c:v>23.998189999999958</c:v>
                </c:pt>
                <c:pt idx="213">
                  <c:v>24.046921000000001</c:v>
                </c:pt>
                <c:pt idx="214">
                  <c:v>23.941428999999989</c:v>
                </c:pt>
                <c:pt idx="215">
                  <c:v>24.081873000000005</c:v>
                </c:pt>
                <c:pt idx="216">
                  <c:v>24.632126</c:v>
                </c:pt>
                <c:pt idx="217">
                  <c:v>25.496185000000001</c:v>
                </c:pt>
                <c:pt idx="218">
                  <c:v>26.079260000000001</c:v>
                </c:pt>
                <c:pt idx="219">
                  <c:v>25.733484000000001</c:v>
                </c:pt>
                <c:pt idx="220">
                  <c:v>25.155085000000032</c:v>
                </c:pt>
                <c:pt idx="221">
                  <c:v>24.81936800000004</c:v>
                </c:pt>
                <c:pt idx="222">
                  <c:v>25.091360000000005</c:v>
                </c:pt>
                <c:pt idx="223">
                  <c:v>26.182677999999989</c:v>
                </c:pt>
                <c:pt idx="224">
                  <c:v>27.665032999999962</c:v>
                </c:pt>
                <c:pt idx="225">
                  <c:v>29.120401000000001</c:v>
                </c:pt>
                <c:pt idx="226">
                  <c:v>30.413164000000005</c:v>
                </c:pt>
                <c:pt idx="227">
                  <c:v>30.831934000000039</c:v>
                </c:pt>
                <c:pt idx="228">
                  <c:v>30.154150000000044</c:v>
                </c:pt>
                <c:pt idx="229">
                  <c:v>28.603301999999999</c:v>
                </c:pt>
                <c:pt idx="230">
                  <c:v>27.179483000000001</c:v>
                </c:pt>
                <c:pt idx="231">
                  <c:v>26.318671999999999</c:v>
                </c:pt>
                <c:pt idx="232">
                  <c:v>26.051971000000044</c:v>
                </c:pt>
                <c:pt idx="233">
                  <c:v>25.719307000000001</c:v>
                </c:pt>
                <c:pt idx="234">
                  <c:v>25.284063</c:v>
                </c:pt>
                <c:pt idx="235">
                  <c:v>24.932443999999947</c:v>
                </c:pt>
                <c:pt idx="236">
                  <c:v>24.582284999999967</c:v>
                </c:pt>
                <c:pt idx="237">
                  <c:v>24.424828999999999</c:v>
                </c:pt>
                <c:pt idx="238">
                  <c:v>24.684992000000001</c:v>
                </c:pt>
                <c:pt idx="239">
                  <c:v>25.029931999999999</c:v>
                </c:pt>
                <c:pt idx="240">
                  <c:v>25.161221999999999</c:v>
                </c:pt>
                <c:pt idx="241">
                  <c:v>25.204666</c:v>
                </c:pt>
                <c:pt idx="242">
                  <c:v>25.222818</c:v>
                </c:pt>
                <c:pt idx="243">
                  <c:v>25.131807000000048</c:v>
                </c:pt>
                <c:pt idx="244">
                  <c:v>24.071676</c:v>
                </c:pt>
                <c:pt idx="245">
                  <c:v>23.609152000000005</c:v>
                </c:pt>
                <c:pt idx="246">
                  <c:v>23.568831999999986</c:v>
                </c:pt>
                <c:pt idx="247">
                  <c:v>23.755361999999987</c:v>
                </c:pt>
                <c:pt idx="248">
                  <c:v>23.917627</c:v>
                </c:pt>
                <c:pt idx="249">
                  <c:v>23.933287</c:v>
                </c:pt>
                <c:pt idx="250">
                  <c:v>23.765340999999943</c:v>
                </c:pt>
                <c:pt idx="251">
                  <c:v>23.580422999999943</c:v>
                </c:pt>
                <c:pt idx="252">
                  <c:v>23.994168999999999</c:v>
                </c:pt>
                <c:pt idx="253">
                  <c:v>24.602513999999989</c:v>
                </c:pt>
                <c:pt idx="254">
                  <c:v>25.042687999999963</c:v>
                </c:pt>
                <c:pt idx="255">
                  <c:v>25.343602999999963</c:v>
                </c:pt>
                <c:pt idx="256">
                  <c:v>25.534235000000031</c:v>
                </c:pt>
                <c:pt idx="257">
                  <c:v>25.628057000000005</c:v>
                </c:pt>
                <c:pt idx="258">
                  <c:v>25.605555000000031</c:v>
                </c:pt>
                <c:pt idx="259">
                  <c:v>24.647978000000045</c:v>
                </c:pt>
                <c:pt idx="260">
                  <c:v>23.255544999999962</c:v>
                </c:pt>
                <c:pt idx="261">
                  <c:v>22.063725999999967</c:v>
                </c:pt>
                <c:pt idx="262">
                  <c:v>21.135962000000031</c:v>
                </c:pt>
                <c:pt idx="263">
                  <c:v>20.556647999999971</c:v>
                </c:pt>
                <c:pt idx="264">
                  <c:v>20.568002999999958</c:v>
                </c:pt>
                <c:pt idx="265">
                  <c:v>21.101635000000005</c:v>
                </c:pt>
                <c:pt idx="266">
                  <c:v>21.751869000000031</c:v>
                </c:pt>
                <c:pt idx="267">
                  <c:v>22.470681999999989</c:v>
                </c:pt>
                <c:pt idx="268">
                  <c:v>23.217215000000031</c:v>
                </c:pt>
                <c:pt idx="269">
                  <c:v>23.933075000000031</c:v>
                </c:pt>
                <c:pt idx="270">
                  <c:v>24.457738999999989</c:v>
                </c:pt>
                <c:pt idx="271">
                  <c:v>24.712866000000005</c:v>
                </c:pt>
                <c:pt idx="272">
                  <c:v>24.719298999999999</c:v>
                </c:pt>
                <c:pt idx="273">
                  <c:v>24.453729999999947</c:v>
                </c:pt>
                <c:pt idx="274">
                  <c:v>23.485337999999935</c:v>
                </c:pt>
                <c:pt idx="275">
                  <c:v>22.281447999999962</c:v>
                </c:pt>
                <c:pt idx="276">
                  <c:v>21.112013000000001</c:v>
                </c:pt>
                <c:pt idx="277">
                  <c:v>20.203641999999949</c:v>
                </c:pt>
                <c:pt idx="278">
                  <c:v>19.834356000000032</c:v>
                </c:pt>
                <c:pt idx="279">
                  <c:v>19.674852000000044</c:v>
                </c:pt>
                <c:pt idx="280">
                  <c:v>19.282803999999967</c:v>
                </c:pt>
                <c:pt idx="281">
                  <c:v>18.351295000000039</c:v>
                </c:pt>
                <c:pt idx="282">
                  <c:v>17.151604000000031</c:v>
                </c:pt>
                <c:pt idx="283">
                  <c:v>16.121088000000039</c:v>
                </c:pt>
                <c:pt idx="284">
                  <c:v>15.882038000000016</c:v>
                </c:pt>
                <c:pt idx="285">
                  <c:v>16.498118999999967</c:v>
                </c:pt>
                <c:pt idx="286">
                  <c:v>17.056263000000001</c:v>
                </c:pt>
                <c:pt idx="287">
                  <c:v>17.821564000000031</c:v>
                </c:pt>
                <c:pt idx="288">
                  <c:v>18.63334500000003</c:v>
                </c:pt>
                <c:pt idx="289">
                  <c:v>19.510080000000031</c:v>
                </c:pt>
                <c:pt idx="290">
                  <c:v>19.984727999999958</c:v>
                </c:pt>
                <c:pt idx="291">
                  <c:v>20.082055999999987</c:v>
                </c:pt>
                <c:pt idx="292">
                  <c:v>20.101564000000032</c:v>
                </c:pt>
                <c:pt idx="293">
                  <c:v>20.329000000000001</c:v>
                </c:pt>
                <c:pt idx="294">
                  <c:v>20.483815999999987</c:v>
                </c:pt>
                <c:pt idx="295">
                  <c:v>20.619686000000005</c:v>
                </c:pt>
                <c:pt idx="296">
                  <c:v>20.734064000000032</c:v>
                </c:pt>
                <c:pt idx="297">
                  <c:v>20.744351999999999</c:v>
                </c:pt>
                <c:pt idx="298">
                  <c:v>20.105955000000044</c:v>
                </c:pt>
                <c:pt idx="299">
                  <c:v>19.318048000000001</c:v>
                </c:pt>
                <c:pt idx="300">
                  <c:v>18.508068000000005</c:v>
                </c:pt>
                <c:pt idx="301">
                  <c:v>17.897974000000044</c:v>
                </c:pt>
                <c:pt idx="302">
                  <c:v>17.598268999999988</c:v>
                </c:pt>
                <c:pt idx="303">
                  <c:v>17.514847000000032</c:v>
                </c:pt>
                <c:pt idx="304">
                  <c:v>16.730615999999987</c:v>
                </c:pt>
                <c:pt idx="305">
                  <c:v>15.950516000000022</c:v>
                </c:pt>
                <c:pt idx="306">
                  <c:v>15.118415000000001</c:v>
                </c:pt>
                <c:pt idx="307">
                  <c:v>14.299796000000002</c:v>
                </c:pt>
                <c:pt idx="308">
                  <c:v>13.996530000000018</c:v>
                </c:pt>
                <c:pt idx="309">
                  <c:v>14.420609000000002</c:v>
                </c:pt>
                <c:pt idx="310">
                  <c:v>15.301514000000006</c:v>
                </c:pt>
                <c:pt idx="311">
                  <c:v>15.686367000000001</c:v>
                </c:pt>
                <c:pt idx="312">
                  <c:v>15.615425</c:v>
                </c:pt>
                <c:pt idx="313">
                  <c:v>15.232860999999998</c:v>
                </c:pt>
                <c:pt idx="314">
                  <c:v>15.093895</c:v>
                </c:pt>
                <c:pt idx="315">
                  <c:v>15.608225999999998</c:v>
                </c:pt>
                <c:pt idx="316">
                  <c:v>16.529746999999954</c:v>
                </c:pt>
                <c:pt idx="317">
                  <c:v>17.61103100000004</c:v>
                </c:pt>
                <c:pt idx="318">
                  <c:v>18.243155000000005</c:v>
                </c:pt>
                <c:pt idx="319">
                  <c:v>18.422585999999963</c:v>
                </c:pt>
                <c:pt idx="320">
                  <c:v>18.409245999999989</c:v>
                </c:pt>
                <c:pt idx="321">
                  <c:v>18.213158000000032</c:v>
                </c:pt>
                <c:pt idx="322">
                  <c:v>18.020335999999986</c:v>
                </c:pt>
                <c:pt idx="323">
                  <c:v>17.922968000000001</c:v>
                </c:pt>
                <c:pt idx="324">
                  <c:v>17.829981000000036</c:v>
                </c:pt>
                <c:pt idx="325">
                  <c:v>15.878917</c:v>
                </c:pt>
                <c:pt idx="326">
                  <c:v>14.547932999999999</c:v>
                </c:pt>
                <c:pt idx="327">
                  <c:v>13.899375000000001</c:v>
                </c:pt>
                <c:pt idx="328">
                  <c:v>13.862831000000018</c:v>
                </c:pt>
                <c:pt idx="329">
                  <c:v>13.654469000000002</c:v>
                </c:pt>
                <c:pt idx="330">
                  <c:v>13.510985</c:v>
                </c:pt>
                <c:pt idx="331">
                  <c:v>13.814801000000001</c:v>
                </c:pt>
                <c:pt idx="332">
                  <c:v>14.532565</c:v>
                </c:pt>
                <c:pt idx="333">
                  <c:v>14.865410000000024</c:v>
                </c:pt>
                <c:pt idx="334">
                  <c:v>14.916892000000002</c:v>
                </c:pt>
                <c:pt idx="335">
                  <c:v>14.792946000000002</c:v>
                </c:pt>
                <c:pt idx="336">
                  <c:v>14.59267</c:v>
                </c:pt>
                <c:pt idx="337">
                  <c:v>14.380279</c:v>
                </c:pt>
                <c:pt idx="338">
                  <c:v>14.079877</c:v>
                </c:pt>
                <c:pt idx="339">
                  <c:v>13.529072999999999</c:v>
                </c:pt>
                <c:pt idx="340">
                  <c:v>12.656766000000006</c:v>
                </c:pt>
                <c:pt idx="341">
                  <c:v>11.760226999999999</c:v>
                </c:pt>
                <c:pt idx="342">
                  <c:v>11.225629</c:v>
                </c:pt>
                <c:pt idx="343">
                  <c:v>11.082568</c:v>
                </c:pt>
                <c:pt idx="344">
                  <c:v>11.072097000000015</c:v>
                </c:pt>
                <c:pt idx="345">
                  <c:v>11.068050000000001</c:v>
                </c:pt>
                <c:pt idx="346">
                  <c:v>11.068050000000001</c:v>
                </c:pt>
                <c:pt idx="347">
                  <c:v>10.950288</c:v>
                </c:pt>
                <c:pt idx="348">
                  <c:v>9.1795230000000014</c:v>
                </c:pt>
                <c:pt idx="349">
                  <c:v>7.7258959999999917</c:v>
                </c:pt>
                <c:pt idx="350">
                  <c:v>6.7921539999999947</c:v>
                </c:pt>
                <c:pt idx="351">
                  <c:v>6.5822770000000004</c:v>
                </c:pt>
                <c:pt idx="352">
                  <c:v>6.6017490000000034</c:v>
                </c:pt>
                <c:pt idx="353">
                  <c:v>6.6106449999999946</c:v>
                </c:pt>
                <c:pt idx="354">
                  <c:v>6.6341799999999846</c:v>
                </c:pt>
                <c:pt idx="355">
                  <c:v>7.1078589999999746</c:v>
                </c:pt>
                <c:pt idx="356">
                  <c:v>7.2798880000000024</c:v>
                </c:pt>
                <c:pt idx="357">
                  <c:v>7.3334250000000001</c:v>
                </c:pt>
                <c:pt idx="358">
                  <c:v>7.3586559999999945</c:v>
                </c:pt>
                <c:pt idx="359">
                  <c:v>7.3523009999999926</c:v>
                </c:pt>
                <c:pt idx="360">
                  <c:v>7.594309</c:v>
                </c:pt>
                <c:pt idx="361">
                  <c:v>8.4032070000000001</c:v>
                </c:pt>
                <c:pt idx="362">
                  <c:v>9.4213259999999988</c:v>
                </c:pt>
                <c:pt idx="363">
                  <c:v>10.504574</c:v>
                </c:pt>
                <c:pt idx="364">
                  <c:v>11.616301999999999</c:v>
                </c:pt>
                <c:pt idx="365">
                  <c:v>12.703161999999999</c:v>
                </c:pt>
              </c:numCache>
            </c:numRef>
          </c:val>
        </c:ser>
        <c:marker val="1"/>
        <c:axId val="179483392"/>
        <c:axId val="179484928"/>
      </c:lineChart>
      <c:catAx>
        <c:axId val="179483392"/>
        <c:scaling>
          <c:orientation val="minMax"/>
        </c:scaling>
        <c:axPos val="b"/>
        <c:tickLblPos val="nextTo"/>
        <c:crossAx val="179484928"/>
        <c:crosses val="autoZero"/>
        <c:auto val="1"/>
        <c:lblAlgn val="ctr"/>
        <c:lblOffset val="100"/>
        <c:tickLblSkip val="30"/>
        <c:tickMarkSkip val="10"/>
      </c:catAx>
      <c:valAx>
        <c:axId val="179484928"/>
        <c:scaling>
          <c:orientation val="minMax"/>
        </c:scaling>
        <c:axPos val="l"/>
        <c:majorGridlines/>
        <c:numFmt formatCode="General" sourceLinked="1"/>
        <c:tickLblPos val="nextTo"/>
        <c:crossAx val="179483392"/>
        <c:crosses val="autoZero"/>
        <c:crossBetween val="between"/>
      </c:valAx>
    </c:plotArea>
    <c:legend>
      <c:legendPos val="r"/>
    </c:legend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1"/>
          <c:order val="1"/>
          <c:tx>
            <c:v>Cowboy Camp</c:v>
          </c:tx>
          <c:spPr>
            <a:ln w="25400">
              <a:solidFill>
                <a:srgbClr val="0099CC"/>
              </a:solidFill>
            </a:ln>
          </c:spPr>
          <c:marker>
            <c:symbol val="none"/>
          </c:marker>
          <c:val>
            <c:numRef>
              <c:f>'Cache2010.txt'!$O$2:$O$367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1.0000000000000029E-6</c:v>
                </c:pt>
                <c:pt idx="35">
                  <c:v>1.0000000000000029E-6</c:v>
                </c:pt>
                <c:pt idx="36">
                  <c:v>3.0000000000000094E-6</c:v>
                </c:pt>
                <c:pt idx="37">
                  <c:v>8.000000000000025E-6</c:v>
                </c:pt>
                <c:pt idx="38">
                  <c:v>2.5000000000000059E-5</c:v>
                </c:pt>
                <c:pt idx="39">
                  <c:v>8.3000000000000283E-5</c:v>
                </c:pt>
                <c:pt idx="40">
                  <c:v>2.9100000000000019E-4</c:v>
                </c:pt>
                <c:pt idx="41">
                  <c:v>9.8900000000000268E-4</c:v>
                </c:pt>
                <c:pt idx="42">
                  <c:v>2.769000000000005E-3</c:v>
                </c:pt>
                <c:pt idx="43">
                  <c:v>6.5690000000000097E-3</c:v>
                </c:pt>
                <c:pt idx="44">
                  <c:v>1.4087000000000002E-2</c:v>
                </c:pt>
                <c:pt idx="45">
                  <c:v>2.8482000000000011E-2</c:v>
                </c:pt>
                <c:pt idx="46">
                  <c:v>5.5135000000000003E-2</c:v>
                </c:pt>
                <c:pt idx="47">
                  <c:v>0.100951</c:v>
                </c:pt>
                <c:pt idx="48">
                  <c:v>0.17356700000000028</c:v>
                </c:pt>
                <c:pt idx="49">
                  <c:v>0.28001000000000031</c:v>
                </c:pt>
                <c:pt idx="50">
                  <c:v>0.42518700000000031</c:v>
                </c:pt>
                <c:pt idx="51">
                  <c:v>0.60804600000000064</c:v>
                </c:pt>
                <c:pt idx="52">
                  <c:v>0.82971200000000001</c:v>
                </c:pt>
                <c:pt idx="53">
                  <c:v>1.1023400000000001</c:v>
                </c:pt>
                <c:pt idx="54">
                  <c:v>1.4643839999999999</c:v>
                </c:pt>
                <c:pt idx="55">
                  <c:v>1.9763140000000001</c:v>
                </c:pt>
                <c:pt idx="56">
                  <c:v>2.7198769999999977</c:v>
                </c:pt>
                <c:pt idx="57">
                  <c:v>3.7934950000000001</c:v>
                </c:pt>
                <c:pt idx="58">
                  <c:v>5.2047910000000002</c:v>
                </c:pt>
                <c:pt idx="59">
                  <c:v>6.8905249999999665</c:v>
                </c:pt>
                <c:pt idx="60">
                  <c:v>8.7835160000000005</c:v>
                </c:pt>
                <c:pt idx="61">
                  <c:v>10.84399</c:v>
                </c:pt>
                <c:pt idx="62">
                  <c:v>13.103085</c:v>
                </c:pt>
                <c:pt idx="63">
                  <c:v>15.643887999999999</c:v>
                </c:pt>
                <c:pt idx="64">
                  <c:v>18.49588</c:v>
                </c:pt>
                <c:pt idx="65">
                  <c:v>21.666428</c:v>
                </c:pt>
                <c:pt idx="66">
                  <c:v>25.155050000000031</c:v>
                </c:pt>
                <c:pt idx="67">
                  <c:v>29.040338999999989</c:v>
                </c:pt>
                <c:pt idx="68">
                  <c:v>33.314586999999975</c:v>
                </c:pt>
                <c:pt idx="69">
                  <c:v>37.798977000000065</c:v>
                </c:pt>
                <c:pt idx="70">
                  <c:v>42.288399000000013</c:v>
                </c:pt>
                <c:pt idx="71">
                  <c:v>46.329536000000012</c:v>
                </c:pt>
                <c:pt idx="72">
                  <c:v>49.645161000000002</c:v>
                </c:pt>
                <c:pt idx="73">
                  <c:v>52.337295999999995</c:v>
                </c:pt>
                <c:pt idx="74">
                  <c:v>54.615849000000004</c:v>
                </c:pt>
                <c:pt idx="75">
                  <c:v>56.768333000000105</c:v>
                </c:pt>
                <c:pt idx="76">
                  <c:v>58.752369000000002</c:v>
                </c:pt>
                <c:pt idx="77">
                  <c:v>60.392582000000012</c:v>
                </c:pt>
                <c:pt idx="78">
                  <c:v>61.602524000000003</c:v>
                </c:pt>
                <c:pt idx="79">
                  <c:v>62.511668999999991</c:v>
                </c:pt>
                <c:pt idx="80">
                  <c:v>63.212418000000064</c:v>
                </c:pt>
                <c:pt idx="81">
                  <c:v>63.667873</c:v>
                </c:pt>
                <c:pt idx="82">
                  <c:v>63.729843000000002</c:v>
                </c:pt>
                <c:pt idx="83">
                  <c:v>63.266979000000013</c:v>
                </c:pt>
                <c:pt idx="84">
                  <c:v>62.232742000000073</c:v>
                </c:pt>
                <c:pt idx="85">
                  <c:v>60.679901000000001</c:v>
                </c:pt>
                <c:pt idx="86">
                  <c:v>58.758106000000012</c:v>
                </c:pt>
                <c:pt idx="87">
                  <c:v>56.584599000000004</c:v>
                </c:pt>
                <c:pt idx="88">
                  <c:v>54.197407000000005</c:v>
                </c:pt>
                <c:pt idx="89">
                  <c:v>51.728577000000072</c:v>
                </c:pt>
                <c:pt idx="90">
                  <c:v>49.231049000000006</c:v>
                </c:pt>
                <c:pt idx="91">
                  <c:v>46.751076000000005</c:v>
                </c:pt>
                <c:pt idx="92">
                  <c:v>44.266338000000104</c:v>
                </c:pt>
                <c:pt idx="93">
                  <c:v>41.747341000000006</c:v>
                </c:pt>
                <c:pt idx="94">
                  <c:v>39.193218000000073</c:v>
                </c:pt>
                <c:pt idx="95">
                  <c:v>36.612679</c:v>
                </c:pt>
                <c:pt idx="96">
                  <c:v>34.036057</c:v>
                </c:pt>
                <c:pt idx="97">
                  <c:v>31.501761999999999</c:v>
                </c:pt>
                <c:pt idx="98">
                  <c:v>29.057058000000044</c:v>
                </c:pt>
                <c:pt idx="99">
                  <c:v>26.746743999999943</c:v>
                </c:pt>
                <c:pt idx="100">
                  <c:v>24.59149</c:v>
                </c:pt>
                <c:pt idx="101">
                  <c:v>22.575288999999987</c:v>
                </c:pt>
                <c:pt idx="102">
                  <c:v>20.674782</c:v>
                </c:pt>
                <c:pt idx="103">
                  <c:v>18.882461999999986</c:v>
                </c:pt>
                <c:pt idx="104">
                  <c:v>17.19463</c:v>
                </c:pt>
                <c:pt idx="105">
                  <c:v>15.609675000000001</c:v>
                </c:pt>
                <c:pt idx="106">
                  <c:v>14.126605</c:v>
                </c:pt>
                <c:pt idx="107">
                  <c:v>12.746144999999999</c:v>
                </c:pt>
                <c:pt idx="108">
                  <c:v>11.463224</c:v>
                </c:pt>
                <c:pt idx="109">
                  <c:v>10.276350000000001</c:v>
                </c:pt>
                <c:pt idx="110">
                  <c:v>9.1860040000000005</c:v>
                </c:pt>
                <c:pt idx="111">
                  <c:v>8.1903059999999996</c:v>
                </c:pt>
                <c:pt idx="112">
                  <c:v>7.2834950000000003</c:v>
                </c:pt>
                <c:pt idx="113">
                  <c:v>6.4612970000000089</c:v>
                </c:pt>
                <c:pt idx="114">
                  <c:v>5.7197490000000091</c:v>
                </c:pt>
                <c:pt idx="115">
                  <c:v>5.0517750000000001</c:v>
                </c:pt>
                <c:pt idx="116">
                  <c:v>4.4501939999999998</c:v>
                </c:pt>
                <c:pt idx="117">
                  <c:v>3.9073630000000001</c:v>
                </c:pt>
                <c:pt idx="118">
                  <c:v>3.4182119999999987</c:v>
                </c:pt>
                <c:pt idx="119">
                  <c:v>2.9788219999999987</c:v>
                </c:pt>
                <c:pt idx="120">
                  <c:v>2.5856819999999998</c:v>
                </c:pt>
                <c:pt idx="121">
                  <c:v>2.2354319999999999</c:v>
                </c:pt>
                <c:pt idx="122">
                  <c:v>1.925106</c:v>
                </c:pt>
                <c:pt idx="123">
                  <c:v>1.6516820000000001</c:v>
                </c:pt>
                <c:pt idx="124">
                  <c:v>1.4120009999999998</c:v>
                </c:pt>
                <c:pt idx="125">
                  <c:v>1.2028799999999982</c:v>
                </c:pt>
                <c:pt idx="126">
                  <c:v>1.0213459999999999</c:v>
                </c:pt>
                <c:pt idx="127">
                  <c:v>0.86458599999999997</c:v>
                </c:pt>
                <c:pt idx="128">
                  <c:v>0.73010100000000111</c:v>
                </c:pt>
                <c:pt idx="129">
                  <c:v>0.61594800000000138</c:v>
                </c:pt>
                <c:pt idx="130">
                  <c:v>0.52116799999999885</c:v>
                </c:pt>
                <c:pt idx="131">
                  <c:v>0.44683300000000004</c:v>
                </c:pt>
                <c:pt idx="132">
                  <c:v>0.39685500000000057</c:v>
                </c:pt>
                <c:pt idx="133">
                  <c:v>0.37980500000000056</c:v>
                </c:pt>
                <c:pt idx="134">
                  <c:v>0.410775</c:v>
                </c:pt>
                <c:pt idx="135">
                  <c:v>0.53159699999999899</c:v>
                </c:pt>
                <c:pt idx="136">
                  <c:v>0.782115</c:v>
                </c:pt>
                <c:pt idx="137">
                  <c:v>1.326856</c:v>
                </c:pt>
                <c:pt idx="138">
                  <c:v>2.3216079999999977</c:v>
                </c:pt>
                <c:pt idx="139">
                  <c:v>3.8856889999999962</c:v>
                </c:pt>
                <c:pt idx="140">
                  <c:v>5.9518750000000002</c:v>
                </c:pt>
                <c:pt idx="141">
                  <c:v>8.3643140000000002</c:v>
                </c:pt>
                <c:pt idx="142">
                  <c:v>10.726108999999999</c:v>
                </c:pt>
                <c:pt idx="143">
                  <c:v>12.915621</c:v>
                </c:pt>
                <c:pt idx="144">
                  <c:v>14.908948000000001</c:v>
                </c:pt>
                <c:pt idx="145">
                  <c:v>16.806712999999963</c:v>
                </c:pt>
                <c:pt idx="146">
                  <c:v>18.648147999999971</c:v>
                </c:pt>
                <c:pt idx="147">
                  <c:v>20.420331999999949</c:v>
                </c:pt>
                <c:pt idx="148">
                  <c:v>22.116762000000001</c:v>
                </c:pt>
                <c:pt idx="149">
                  <c:v>23.765302999999943</c:v>
                </c:pt>
                <c:pt idx="150">
                  <c:v>25.287868000000032</c:v>
                </c:pt>
                <c:pt idx="151">
                  <c:v>26.64180900000003</c:v>
                </c:pt>
                <c:pt idx="152">
                  <c:v>27.734861000000048</c:v>
                </c:pt>
                <c:pt idx="153">
                  <c:v>28.518378999999999</c:v>
                </c:pt>
                <c:pt idx="154">
                  <c:v>28.973285999999987</c:v>
                </c:pt>
                <c:pt idx="155">
                  <c:v>29.121492</c:v>
                </c:pt>
                <c:pt idx="156">
                  <c:v>28.994399999999967</c:v>
                </c:pt>
                <c:pt idx="157">
                  <c:v>28.639191000000039</c:v>
                </c:pt>
                <c:pt idx="158">
                  <c:v>28.093772999999967</c:v>
                </c:pt>
                <c:pt idx="159">
                  <c:v>27.370758000000031</c:v>
                </c:pt>
                <c:pt idx="160">
                  <c:v>26.502568999999987</c:v>
                </c:pt>
                <c:pt idx="161">
                  <c:v>25.561813000000001</c:v>
                </c:pt>
                <c:pt idx="162">
                  <c:v>24.669635999999986</c:v>
                </c:pt>
                <c:pt idx="163">
                  <c:v>24.045680999999963</c:v>
                </c:pt>
                <c:pt idx="164">
                  <c:v>24.07037500000003</c:v>
                </c:pt>
                <c:pt idx="165">
                  <c:v>25.402198999999989</c:v>
                </c:pt>
                <c:pt idx="166">
                  <c:v>29.048425999999989</c:v>
                </c:pt>
                <c:pt idx="167">
                  <c:v>36.30144099999999</c:v>
                </c:pt>
                <c:pt idx="168">
                  <c:v>48.517283999999975</c:v>
                </c:pt>
                <c:pt idx="169">
                  <c:v>66.985717999999949</c:v>
                </c:pt>
                <c:pt idx="170">
                  <c:v>92.701377999999949</c:v>
                </c:pt>
                <c:pt idx="171">
                  <c:v>125.729927</c:v>
                </c:pt>
                <c:pt idx="172">
                  <c:v>165.16329999999999</c:v>
                </c:pt>
                <c:pt idx="173">
                  <c:v>210.57637</c:v>
                </c:pt>
                <c:pt idx="174">
                  <c:v>261.49935899999747</c:v>
                </c:pt>
                <c:pt idx="175">
                  <c:v>316.6310729999995</c:v>
                </c:pt>
                <c:pt idx="176">
                  <c:v>374.60687300000001</c:v>
                </c:pt>
                <c:pt idx="177">
                  <c:v>433.42138699999811</c:v>
                </c:pt>
                <c:pt idx="178">
                  <c:v>490.262451</c:v>
                </c:pt>
                <c:pt idx="179">
                  <c:v>542.64532499999996</c:v>
                </c:pt>
                <c:pt idx="180">
                  <c:v>589.07385300000055</c:v>
                </c:pt>
                <c:pt idx="181">
                  <c:v>629.40240499999936</c:v>
                </c:pt>
                <c:pt idx="182">
                  <c:v>663.70971700000052</c:v>
                </c:pt>
                <c:pt idx="183">
                  <c:v>691.82403599999998</c:v>
                </c:pt>
                <c:pt idx="184">
                  <c:v>714.92126499999415</c:v>
                </c:pt>
                <c:pt idx="185">
                  <c:v>735.00347900000054</c:v>
                </c:pt>
                <c:pt idx="186">
                  <c:v>754.76068099999998</c:v>
                </c:pt>
                <c:pt idx="187">
                  <c:v>777.04547100000002</c:v>
                </c:pt>
                <c:pt idx="188">
                  <c:v>802.49755899999786</c:v>
                </c:pt>
                <c:pt idx="189">
                  <c:v>830.62744099999998</c:v>
                </c:pt>
                <c:pt idx="190">
                  <c:v>860.759277</c:v>
                </c:pt>
                <c:pt idx="191">
                  <c:v>892.47943100000055</c:v>
                </c:pt>
                <c:pt idx="192">
                  <c:v>923.62811299999998</c:v>
                </c:pt>
                <c:pt idx="193">
                  <c:v>952.47882100000004</c:v>
                </c:pt>
                <c:pt idx="194">
                  <c:v>978.46514899999738</c:v>
                </c:pt>
                <c:pt idx="195">
                  <c:v>1000.2493900000005</c:v>
                </c:pt>
                <c:pt idx="196">
                  <c:v>1017.280396000001</c:v>
                </c:pt>
                <c:pt idx="197">
                  <c:v>1030.4675290000021</c:v>
                </c:pt>
                <c:pt idx="198">
                  <c:v>1040.6633299999974</c:v>
                </c:pt>
                <c:pt idx="199">
                  <c:v>1048.0147710000001</c:v>
                </c:pt>
                <c:pt idx="200">
                  <c:v>1052.1513669999979</c:v>
                </c:pt>
                <c:pt idx="201">
                  <c:v>1053.1864009999979</c:v>
                </c:pt>
                <c:pt idx="202">
                  <c:v>1052.1901859999998</c:v>
                </c:pt>
                <c:pt idx="203">
                  <c:v>1049.4571530000021</c:v>
                </c:pt>
                <c:pt idx="204">
                  <c:v>1044.4537350000001</c:v>
                </c:pt>
                <c:pt idx="205">
                  <c:v>1036.9986570000024</c:v>
                </c:pt>
                <c:pt idx="206">
                  <c:v>1026.7448730000001</c:v>
                </c:pt>
                <c:pt idx="207">
                  <c:v>1013.8046879999994</c:v>
                </c:pt>
                <c:pt idx="208">
                  <c:v>998.391479</c:v>
                </c:pt>
                <c:pt idx="209">
                  <c:v>980.93029799999738</c:v>
                </c:pt>
                <c:pt idx="210">
                  <c:v>962.12152099999787</c:v>
                </c:pt>
                <c:pt idx="211">
                  <c:v>942.1569209999974</c:v>
                </c:pt>
                <c:pt idx="212">
                  <c:v>921.46606399999439</c:v>
                </c:pt>
                <c:pt idx="213">
                  <c:v>900.23956299999998</c:v>
                </c:pt>
                <c:pt idx="214">
                  <c:v>878.63818400000002</c:v>
                </c:pt>
                <c:pt idx="215">
                  <c:v>857.15679899999998</c:v>
                </c:pt>
                <c:pt idx="216">
                  <c:v>836.24688700000002</c:v>
                </c:pt>
                <c:pt idx="217">
                  <c:v>816.08557100000053</c:v>
                </c:pt>
                <c:pt idx="218">
                  <c:v>796.21386700000005</c:v>
                </c:pt>
                <c:pt idx="219">
                  <c:v>775.45660399999736</c:v>
                </c:pt>
                <c:pt idx="220">
                  <c:v>753.65521199999739</c:v>
                </c:pt>
                <c:pt idx="221">
                  <c:v>731.158142</c:v>
                </c:pt>
                <c:pt idx="222">
                  <c:v>708.58789100000001</c:v>
                </c:pt>
                <c:pt idx="223">
                  <c:v>686.28723100000002</c:v>
                </c:pt>
                <c:pt idx="224">
                  <c:v>663.80963099999997</c:v>
                </c:pt>
                <c:pt idx="225">
                  <c:v>640.50707999999997</c:v>
                </c:pt>
                <c:pt idx="226">
                  <c:v>615.70208700000001</c:v>
                </c:pt>
                <c:pt idx="227">
                  <c:v>589.23370400000101</c:v>
                </c:pt>
                <c:pt idx="228">
                  <c:v>561.17700200000002</c:v>
                </c:pt>
                <c:pt idx="229">
                  <c:v>531.54528799999787</c:v>
                </c:pt>
                <c:pt idx="230">
                  <c:v>500.99050899999804</c:v>
                </c:pt>
                <c:pt idx="231">
                  <c:v>470.07553099999944</c:v>
                </c:pt>
                <c:pt idx="232">
                  <c:v>439.2357789999981</c:v>
                </c:pt>
                <c:pt idx="233">
                  <c:v>408.66131599999869</c:v>
                </c:pt>
                <c:pt idx="234">
                  <c:v>378.47927899999951</c:v>
                </c:pt>
                <c:pt idx="235">
                  <c:v>348.82324199999999</c:v>
                </c:pt>
                <c:pt idx="236">
                  <c:v>319.83279399999969</c:v>
                </c:pt>
                <c:pt idx="237">
                  <c:v>291.672729</c:v>
                </c:pt>
                <c:pt idx="238">
                  <c:v>264.52508499999999</c:v>
                </c:pt>
                <c:pt idx="239">
                  <c:v>238.55496199999999</c:v>
                </c:pt>
                <c:pt idx="240">
                  <c:v>213.90426600000001</c:v>
                </c:pt>
                <c:pt idx="241">
                  <c:v>190.685303</c:v>
                </c:pt>
                <c:pt idx="242">
                  <c:v>168.98065199999999</c:v>
                </c:pt>
                <c:pt idx="243">
                  <c:v>148.846542</c:v>
                </c:pt>
                <c:pt idx="244">
                  <c:v>130.31109600000025</c:v>
                </c:pt>
                <c:pt idx="245">
                  <c:v>113.38861799999998</c:v>
                </c:pt>
                <c:pt idx="246">
                  <c:v>98.064499000000026</c:v>
                </c:pt>
                <c:pt idx="247">
                  <c:v>84.299103000000159</c:v>
                </c:pt>
                <c:pt idx="248">
                  <c:v>72.032234000000003</c:v>
                </c:pt>
                <c:pt idx="249">
                  <c:v>61.186707000000006</c:v>
                </c:pt>
                <c:pt idx="250">
                  <c:v>51.671539000000003</c:v>
                </c:pt>
                <c:pt idx="251">
                  <c:v>43.385731</c:v>
                </c:pt>
                <c:pt idx="252">
                  <c:v>36.222549000000065</c:v>
                </c:pt>
                <c:pt idx="253">
                  <c:v>30.073360000000001</c:v>
                </c:pt>
                <c:pt idx="254">
                  <c:v>24.830727</c:v>
                </c:pt>
                <c:pt idx="255">
                  <c:v>20.390808000000032</c:v>
                </c:pt>
                <c:pt idx="256">
                  <c:v>16.655163000000005</c:v>
                </c:pt>
                <c:pt idx="257">
                  <c:v>13.532059</c:v>
                </c:pt>
                <c:pt idx="258">
                  <c:v>10.937279999999999</c:v>
                </c:pt>
                <c:pt idx="259">
                  <c:v>8.7945630000000001</c:v>
                </c:pt>
                <c:pt idx="260">
                  <c:v>7.035698000000008</c:v>
                </c:pt>
                <c:pt idx="261">
                  <c:v>5.6003630000000024</c:v>
                </c:pt>
                <c:pt idx="262">
                  <c:v>4.4357720000000089</c:v>
                </c:pt>
                <c:pt idx="263">
                  <c:v>3.4961899999999977</c:v>
                </c:pt>
                <c:pt idx="264">
                  <c:v>2.7423470000000001</c:v>
                </c:pt>
                <c:pt idx="265">
                  <c:v>2.140825</c:v>
                </c:pt>
                <c:pt idx="266">
                  <c:v>1.663422</c:v>
                </c:pt>
                <c:pt idx="267">
                  <c:v>1.2865229999999999</c:v>
                </c:pt>
                <c:pt idx="268">
                  <c:v>0.99051299999999787</c:v>
                </c:pt>
                <c:pt idx="269">
                  <c:v>0.75921400000000061</c:v>
                </c:pt>
                <c:pt idx="270">
                  <c:v>0.57938199999999951</c:v>
                </c:pt>
                <c:pt idx="271">
                  <c:v>0.44024899999999995</c:v>
                </c:pt>
                <c:pt idx="272">
                  <c:v>0.33312000000000075</c:v>
                </c:pt>
                <c:pt idx="273">
                  <c:v>0.25102100000000011</c:v>
                </c:pt>
                <c:pt idx="274">
                  <c:v>0.18839300000000031</c:v>
                </c:pt>
                <c:pt idx="275">
                  <c:v>0.14083300000000001</c:v>
                </c:pt>
                <c:pt idx="276">
                  <c:v>0.10487400000000002</c:v>
                </c:pt>
                <c:pt idx="277">
                  <c:v>7.7802000000000135E-2</c:v>
                </c:pt>
                <c:pt idx="278">
                  <c:v>5.7506000000000078E-2</c:v>
                </c:pt>
                <c:pt idx="279">
                  <c:v>4.2352000000000112E-2</c:v>
                </c:pt>
                <c:pt idx="280">
                  <c:v>3.1082000000000012E-2</c:v>
                </c:pt>
                <c:pt idx="281">
                  <c:v>2.2734000000000011E-2</c:v>
                </c:pt>
                <c:pt idx="282">
                  <c:v>1.6572000000000003E-2</c:v>
                </c:pt>
                <c:pt idx="283">
                  <c:v>1.2041000000000001E-2</c:v>
                </c:pt>
                <c:pt idx="284">
                  <c:v>8.7220000000000023E-3</c:v>
                </c:pt>
                <c:pt idx="285">
                  <c:v>6.2980000000000111E-3</c:v>
                </c:pt>
                <c:pt idx="286">
                  <c:v>4.5340000000000024E-3</c:v>
                </c:pt>
                <c:pt idx="287">
                  <c:v>3.2540000000000012E-3</c:v>
                </c:pt>
                <c:pt idx="288">
                  <c:v>2.3290000000000012E-3</c:v>
                </c:pt>
                <c:pt idx="289">
                  <c:v>1.6630000000000037E-3</c:v>
                </c:pt>
                <c:pt idx="290">
                  <c:v>1.1840000000000032E-3</c:v>
                </c:pt>
                <c:pt idx="291">
                  <c:v>8.4000000000000199E-4</c:v>
                </c:pt>
                <c:pt idx="292">
                  <c:v>5.9500000000000134E-4</c:v>
                </c:pt>
                <c:pt idx="293">
                  <c:v>4.2000000000000099E-4</c:v>
                </c:pt>
                <c:pt idx="294">
                  <c:v>2.9600000000000053E-4</c:v>
                </c:pt>
                <c:pt idx="295">
                  <c:v>2.080000000000005E-4</c:v>
                </c:pt>
                <c:pt idx="296">
                  <c:v>1.460000000000003E-4</c:v>
                </c:pt>
                <c:pt idx="297">
                  <c:v>1.020000000000002E-4</c:v>
                </c:pt>
                <c:pt idx="298">
                  <c:v>7.100000000000014E-5</c:v>
                </c:pt>
                <c:pt idx="299">
                  <c:v>5.0000000000000118E-5</c:v>
                </c:pt>
                <c:pt idx="300">
                  <c:v>3.5000000000000092E-5</c:v>
                </c:pt>
                <c:pt idx="301">
                  <c:v>2.4000000000000055E-5</c:v>
                </c:pt>
                <c:pt idx="302">
                  <c:v>1.7000000000000044E-5</c:v>
                </c:pt>
                <c:pt idx="303">
                  <c:v>1.1000000000000035E-5</c:v>
                </c:pt>
                <c:pt idx="304">
                  <c:v>8.000000000000025E-6</c:v>
                </c:pt>
                <c:pt idx="305">
                  <c:v>5.000000000000014E-6</c:v>
                </c:pt>
                <c:pt idx="306">
                  <c:v>4.0000000000000108E-6</c:v>
                </c:pt>
                <c:pt idx="307">
                  <c:v>3.0000000000000094E-6</c:v>
                </c:pt>
                <c:pt idx="308">
                  <c:v>2.0000000000000058E-6</c:v>
                </c:pt>
                <c:pt idx="309">
                  <c:v>1.0000000000000029E-6</c:v>
                </c:pt>
                <c:pt idx="310">
                  <c:v>1.0000000000000029E-6</c:v>
                </c:pt>
                <c:pt idx="311">
                  <c:v>1.0000000000000029E-6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ser>
          <c:idx val="2"/>
          <c:order val="2"/>
          <c:tx>
            <c:v>Capay</c:v>
          </c:tx>
          <c:spPr>
            <a:ln w="25400">
              <a:solidFill>
                <a:srgbClr val="FF6600"/>
              </a:solidFill>
            </a:ln>
          </c:spPr>
          <c:marker>
            <c:symbol val="none"/>
          </c:marker>
          <c:val>
            <c:numRef>
              <c:f>'[2]Cache3954.txt'!$O$2:$O$367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1.0000000000000029E-6</c:v>
                </c:pt>
                <c:pt idx="19">
                  <c:v>6.0000000000000171E-6</c:v>
                </c:pt>
                <c:pt idx="20">
                  <c:v>1.8000000000000058E-5</c:v>
                </c:pt>
                <c:pt idx="21">
                  <c:v>4.6000000000000034E-5</c:v>
                </c:pt>
                <c:pt idx="22">
                  <c:v>1.0300000000000025E-4</c:v>
                </c:pt>
                <c:pt idx="23">
                  <c:v>2.2400000000000057E-4</c:v>
                </c:pt>
                <c:pt idx="24">
                  <c:v>4.9900000000000107E-4</c:v>
                </c:pt>
                <c:pt idx="25">
                  <c:v>1.0860000000000028E-3</c:v>
                </c:pt>
                <c:pt idx="26">
                  <c:v>2.1830000000000052E-3</c:v>
                </c:pt>
                <c:pt idx="27">
                  <c:v>4.0770000000000034E-3</c:v>
                </c:pt>
                <c:pt idx="28">
                  <c:v>7.2790000000000181E-3</c:v>
                </c:pt>
                <c:pt idx="29">
                  <c:v>1.2712000000000003E-2</c:v>
                </c:pt>
                <c:pt idx="30">
                  <c:v>2.146000000000001E-2</c:v>
                </c:pt>
                <c:pt idx="31">
                  <c:v>3.5677000000000063E-2</c:v>
                </c:pt>
                <c:pt idx="32">
                  <c:v>5.7979999999999997E-2</c:v>
                </c:pt>
                <c:pt idx="33">
                  <c:v>9.2059000000000002E-2</c:v>
                </c:pt>
                <c:pt idx="34">
                  <c:v>0.14532200000000001</c:v>
                </c:pt>
                <c:pt idx="35">
                  <c:v>0.22878200000000001</c:v>
                </c:pt>
                <c:pt idx="36">
                  <c:v>0.36326800000000031</c:v>
                </c:pt>
                <c:pt idx="37">
                  <c:v>0.59313399999999861</c:v>
                </c:pt>
                <c:pt idx="38">
                  <c:v>0.99185000000000001</c:v>
                </c:pt>
                <c:pt idx="39">
                  <c:v>1.6652720000000001</c:v>
                </c:pt>
                <c:pt idx="40">
                  <c:v>2.7347410000000001</c:v>
                </c:pt>
                <c:pt idx="41">
                  <c:v>4.3046349999999665</c:v>
                </c:pt>
                <c:pt idx="42">
                  <c:v>6.354266</c:v>
                </c:pt>
                <c:pt idx="43">
                  <c:v>8.8689670000000014</c:v>
                </c:pt>
                <c:pt idx="44">
                  <c:v>11.841704</c:v>
                </c:pt>
                <c:pt idx="45">
                  <c:v>15.287517999999999</c:v>
                </c:pt>
                <c:pt idx="46">
                  <c:v>19.186318999999987</c:v>
                </c:pt>
                <c:pt idx="47">
                  <c:v>23.459896000000001</c:v>
                </c:pt>
                <c:pt idx="48">
                  <c:v>27.968621999999826</c:v>
                </c:pt>
                <c:pt idx="49">
                  <c:v>32.538582000000012</c:v>
                </c:pt>
                <c:pt idx="50">
                  <c:v>37.026642000000002</c:v>
                </c:pt>
                <c:pt idx="51">
                  <c:v>41.213917000000002</c:v>
                </c:pt>
                <c:pt idx="52">
                  <c:v>45.087105000000001</c:v>
                </c:pt>
                <c:pt idx="53">
                  <c:v>48.734711000000011</c:v>
                </c:pt>
                <c:pt idx="54">
                  <c:v>52.296391000000064</c:v>
                </c:pt>
                <c:pt idx="55">
                  <c:v>55.898991000000002</c:v>
                </c:pt>
                <c:pt idx="56">
                  <c:v>59.642200000000003</c:v>
                </c:pt>
                <c:pt idx="57">
                  <c:v>63.352824999999996</c:v>
                </c:pt>
                <c:pt idx="58">
                  <c:v>66.646255000000025</c:v>
                </c:pt>
                <c:pt idx="59">
                  <c:v>69.260941000000003</c:v>
                </c:pt>
                <c:pt idx="60">
                  <c:v>71.005684000000002</c:v>
                </c:pt>
                <c:pt idx="61">
                  <c:v>71.902596000000003</c:v>
                </c:pt>
                <c:pt idx="62">
                  <c:v>72.106490999999949</c:v>
                </c:pt>
                <c:pt idx="63">
                  <c:v>71.785247999999982</c:v>
                </c:pt>
                <c:pt idx="64">
                  <c:v>71.001579000000007</c:v>
                </c:pt>
                <c:pt idx="65">
                  <c:v>69.828629000000006</c:v>
                </c:pt>
                <c:pt idx="66">
                  <c:v>68.278533999999979</c:v>
                </c:pt>
                <c:pt idx="67">
                  <c:v>66.360557999999983</c:v>
                </c:pt>
                <c:pt idx="68">
                  <c:v>64.074684000000005</c:v>
                </c:pt>
                <c:pt idx="69">
                  <c:v>61.440918000000003</c:v>
                </c:pt>
                <c:pt idx="70">
                  <c:v>58.503788</c:v>
                </c:pt>
                <c:pt idx="71">
                  <c:v>55.306067999999996</c:v>
                </c:pt>
                <c:pt idx="72">
                  <c:v>51.907676999999993</c:v>
                </c:pt>
                <c:pt idx="73">
                  <c:v>48.391251000000004</c:v>
                </c:pt>
                <c:pt idx="74">
                  <c:v>44.834563999999993</c:v>
                </c:pt>
                <c:pt idx="75">
                  <c:v>41.307326999999994</c:v>
                </c:pt>
                <c:pt idx="76">
                  <c:v>37.846233000000005</c:v>
                </c:pt>
                <c:pt idx="77">
                  <c:v>34.474654999999998</c:v>
                </c:pt>
                <c:pt idx="78">
                  <c:v>31.220447999999962</c:v>
                </c:pt>
                <c:pt idx="79">
                  <c:v>28.113260000000039</c:v>
                </c:pt>
                <c:pt idx="80">
                  <c:v>25.173638999999987</c:v>
                </c:pt>
                <c:pt idx="81">
                  <c:v>22.414625000000001</c:v>
                </c:pt>
                <c:pt idx="82">
                  <c:v>19.844685000000005</c:v>
                </c:pt>
                <c:pt idx="83">
                  <c:v>17.469331999999941</c:v>
                </c:pt>
                <c:pt idx="84">
                  <c:v>15.291041999999999</c:v>
                </c:pt>
                <c:pt idx="85">
                  <c:v>13.309669000000016</c:v>
                </c:pt>
                <c:pt idx="86">
                  <c:v>11.521941999999999</c:v>
                </c:pt>
                <c:pt idx="87">
                  <c:v>9.9214320000000047</c:v>
                </c:pt>
                <c:pt idx="88">
                  <c:v>8.4989600000000003</c:v>
                </c:pt>
                <c:pt idx="89">
                  <c:v>7.2437250000000004</c:v>
                </c:pt>
                <c:pt idx="90">
                  <c:v>6.1436339999999996</c:v>
                </c:pt>
                <c:pt idx="91">
                  <c:v>5.1858809999999664</c:v>
                </c:pt>
                <c:pt idx="92">
                  <c:v>4.3572349999999656</c:v>
                </c:pt>
                <c:pt idx="93">
                  <c:v>3.644428</c:v>
                </c:pt>
                <c:pt idx="94">
                  <c:v>3.0347549999999988</c:v>
                </c:pt>
                <c:pt idx="95">
                  <c:v>2.5161779999999987</c:v>
                </c:pt>
                <c:pt idx="96">
                  <c:v>2.07748</c:v>
                </c:pt>
                <c:pt idx="97">
                  <c:v>1.7082989999999998</c:v>
                </c:pt>
                <c:pt idx="98">
                  <c:v>1.3992039999999999</c:v>
                </c:pt>
                <c:pt idx="99">
                  <c:v>1.141689</c:v>
                </c:pt>
                <c:pt idx="100">
                  <c:v>0.92815500000000062</c:v>
                </c:pt>
                <c:pt idx="101">
                  <c:v>0.75188200000000005</c:v>
                </c:pt>
                <c:pt idx="102">
                  <c:v>0.60699200000000064</c:v>
                </c:pt>
                <c:pt idx="103">
                  <c:v>0.4883980000000005</c:v>
                </c:pt>
                <c:pt idx="104">
                  <c:v>0.39171700000000031</c:v>
                </c:pt>
                <c:pt idx="105">
                  <c:v>0.31320900000000002</c:v>
                </c:pt>
                <c:pt idx="106">
                  <c:v>0.24969400000000028</c:v>
                </c:pt>
                <c:pt idx="107">
                  <c:v>0.19849600000000031</c:v>
                </c:pt>
                <c:pt idx="108">
                  <c:v>0.15736600000000031</c:v>
                </c:pt>
                <c:pt idx="109">
                  <c:v>0.12443400000000013</c:v>
                </c:pt>
                <c:pt idx="110">
                  <c:v>9.8149000000000028E-2</c:v>
                </c:pt>
                <c:pt idx="111">
                  <c:v>7.7231000000000022E-2</c:v>
                </c:pt>
                <c:pt idx="112">
                  <c:v>6.0632000000000033E-2</c:v>
                </c:pt>
                <c:pt idx="113">
                  <c:v>4.7497000000000095E-2</c:v>
                </c:pt>
                <c:pt idx="114">
                  <c:v>3.7128000000000008E-2</c:v>
                </c:pt>
                <c:pt idx="115">
                  <c:v>2.8963000000000003E-2</c:v>
                </c:pt>
                <c:pt idx="116">
                  <c:v>2.2549000000000045E-2</c:v>
                </c:pt>
                <c:pt idx="117">
                  <c:v>1.7521000000000005E-2</c:v>
                </c:pt>
                <c:pt idx="118">
                  <c:v>1.3589000000000007E-2</c:v>
                </c:pt>
                <c:pt idx="119">
                  <c:v>1.0525000000000001E-2</c:v>
                </c:pt>
                <c:pt idx="120">
                  <c:v>8.1640000000000046E-3</c:v>
                </c:pt>
                <c:pt idx="121">
                  <c:v>6.429000000000012E-3</c:v>
                </c:pt>
                <c:pt idx="122">
                  <c:v>5.3960000000000024E-3</c:v>
                </c:pt>
                <c:pt idx="123">
                  <c:v>5.4670000000000014E-3</c:v>
                </c:pt>
                <c:pt idx="124">
                  <c:v>7.7060000000000141E-3</c:v>
                </c:pt>
                <c:pt idx="125">
                  <c:v>1.4215000000000002E-2</c:v>
                </c:pt>
                <c:pt idx="126">
                  <c:v>2.8561999999999997E-2</c:v>
                </c:pt>
                <c:pt idx="127">
                  <c:v>5.6050999999999997E-2</c:v>
                </c:pt>
                <c:pt idx="128">
                  <c:v>0.10242400000000013</c:v>
                </c:pt>
                <c:pt idx="129">
                  <c:v>0.17166000000000001</c:v>
                </c:pt>
                <c:pt idx="130">
                  <c:v>0.26407800000000031</c:v>
                </c:pt>
                <c:pt idx="131">
                  <c:v>0.37960700000000008</c:v>
                </c:pt>
                <c:pt idx="132">
                  <c:v>0.50930799999999898</c:v>
                </c:pt>
                <c:pt idx="133">
                  <c:v>0.643899000000002</c:v>
                </c:pt>
                <c:pt idx="134">
                  <c:v>0.774061000000001</c:v>
                </c:pt>
                <c:pt idx="135">
                  <c:v>0.89894300000000005</c:v>
                </c:pt>
                <c:pt idx="136">
                  <c:v>1.0043299999999982</c:v>
                </c:pt>
                <c:pt idx="137">
                  <c:v>1.0981050000000001</c:v>
                </c:pt>
                <c:pt idx="138">
                  <c:v>1.167683</c:v>
                </c:pt>
                <c:pt idx="139">
                  <c:v>1.2104539999999999</c:v>
                </c:pt>
                <c:pt idx="140">
                  <c:v>1.2305089999999999</c:v>
                </c:pt>
                <c:pt idx="141">
                  <c:v>1.234092</c:v>
                </c:pt>
                <c:pt idx="142">
                  <c:v>1.2254729999999998</c:v>
                </c:pt>
                <c:pt idx="143">
                  <c:v>1.2071619999999976</c:v>
                </c:pt>
                <c:pt idx="144">
                  <c:v>1.181203</c:v>
                </c:pt>
                <c:pt idx="145">
                  <c:v>1.1492059999999999</c:v>
                </c:pt>
                <c:pt idx="146">
                  <c:v>1.1129450000000001</c:v>
                </c:pt>
                <c:pt idx="147">
                  <c:v>1.0749500000000001</c:v>
                </c:pt>
                <c:pt idx="148">
                  <c:v>1.039107</c:v>
                </c:pt>
                <c:pt idx="149">
                  <c:v>1.0114639999999977</c:v>
                </c:pt>
                <c:pt idx="150">
                  <c:v>1.0015429999999999</c:v>
                </c:pt>
                <c:pt idx="151">
                  <c:v>1.025847</c:v>
                </c:pt>
                <c:pt idx="152">
                  <c:v>1.1029</c:v>
                </c:pt>
                <c:pt idx="153">
                  <c:v>1.2562820000000001</c:v>
                </c:pt>
                <c:pt idx="154">
                  <c:v>1.5104639999999998</c:v>
                </c:pt>
                <c:pt idx="155">
                  <c:v>1.8917989999999998</c:v>
                </c:pt>
                <c:pt idx="156">
                  <c:v>2.4199769999999967</c:v>
                </c:pt>
                <c:pt idx="157">
                  <c:v>3.1167349999999998</c:v>
                </c:pt>
                <c:pt idx="158">
                  <c:v>4.0063950000000004</c:v>
                </c:pt>
                <c:pt idx="159">
                  <c:v>5.0999039999999995</c:v>
                </c:pt>
                <c:pt idx="160">
                  <c:v>6.3855789999999955</c:v>
                </c:pt>
                <c:pt idx="161">
                  <c:v>7.8620929999999927</c:v>
                </c:pt>
                <c:pt idx="162">
                  <c:v>9.5386400000000009</c:v>
                </c:pt>
                <c:pt idx="163">
                  <c:v>11.399174</c:v>
                </c:pt>
                <c:pt idx="164">
                  <c:v>13.407982000000002</c:v>
                </c:pt>
                <c:pt idx="165">
                  <c:v>15.515977999999999</c:v>
                </c:pt>
                <c:pt idx="166">
                  <c:v>17.666378000000005</c:v>
                </c:pt>
                <c:pt idx="167">
                  <c:v>19.774436999999967</c:v>
                </c:pt>
                <c:pt idx="168">
                  <c:v>21.750348999999989</c:v>
                </c:pt>
                <c:pt idx="169">
                  <c:v>23.529738999999989</c:v>
                </c:pt>
                <c:pt idx="170">
                  <c:v>25.084671</c:v>
                </c:pt>
                <c:pt idx="171">
                  <c:v>26.400864000000031</c:v>
                </c:pt>
                <c:pt idx="172">
                  <c:v>27.500720999999967</c:v>
                </c:pt>
                <c:pt idx="173">
                  <c:v>28.501833000000001</c:v>
                </c:pt>
                <c:pt idx="174">
                  <c:v>29.57649</c:v>
                </c:pt>
                <c:pt idx="175">
                  <c:v>30.95391500000003</c:v>
                </c:pt>
                <c:pt idx="176">
                  <c:v>32.967383999999996</c:v>
                </c:pt>
                <c:pt idx="177">
                  <c:v>36.016006000000004</c:v>
                </c:pt>
                <c:pt idx="178">
                  <c:v>40.669834000000002</c:v>
                </c:pt>
                <c:pt idx="179">
                  <c:v>47.512009000000006</c:v>
                </c:pt>
                <c:pt idx="180">
                  <c:v>57.012866999999993</c:v>
                </c:pt>
                <c:pt idx="181">
                  <c:v>69.66397899999987</c:v>
                </c:pt>
                <c:pt idx="182">
                  <c:v>86.170768999999808</c:v>
                </c:pt>
                <c:pt idx="183">
                  <c:v>106.559883</c:v>
                </c:pt>
                <c:pt idx="184">
                  <c:v>130.83329800000001</c:v>
                </c:pt>
                <c:pt idx="185">
                  <c:v>159.1259</c:v>
                </c:pt>
                <c:pt idx="186">
                  <c:v>190.73635899999999</c:v>
                </c:pt>
                <c:pt idx="187">
                  <c:v>224.82298300000025</c:v>
                </c:pt>
                <c:pt idx="188">
                  <c:v>259.84085100000038</c:v>
                </c:pt>
                <c:pt idx="189">
                  <c:v>294.46929899999969</c:v>
                </c:pt>
                <c:pt idx="190">
                  <c:v>329.020081</c:v>
                </c:pt>
                <c:pt idx="191">
                  <c:v>363.71487400000001</c:v>
                </c:pt>
                <c:pt idx="192">
                  <c:v>398.78372199999944</c:v>
                </c:pt>
                <c:pt idx="193">
                  <c:v>434.27340699999951</c:v>
                </c:pt>
                <c:pt idx="194">
                  <c:v>470.41195699999804</c:v>
                </c:pt>
                <c:pt idx="195">
                  <c:v>507.16464200000075</c:v>
                </c:pt>
                <c:pt idx="196">
                  <c:v>544.09429899999998</c:v>
                </c:pt>
                <c:pt idx="197">
                  <c:v>580.24291999999787</c:v>
                </c:pt>
                <c:pt idx="198">
                  <c:v>614.8342899999974</c:v>
                </c:pt>
                <c:pt idx="199">
                  <c:v>647.77758800000004</c:v>
                </c:pt>
                <c:pt idx="200">
                  <c:v>679.18542500000001</c:v>
                </c:pt>
                <c:pt idx="201">
                  <c:v>708.38659699999948</c:v>
                </c:pt>
                <c:pt idx="202">
                  <c:v>735.290527</c:v>
                </c:pt>
                <c:pt idx="203">
                  <c:v>759.88476600000001</c:v>
                </c:pt>
                <c:pt idx="204">
                  <c:v>781.76483200000052</c:v>
                </c:pt>
                <c:pt idx="205">
                  <c:v>800.61877400000139</c:v>
                </c:pt>
                <c:pt idx="206">
                  <c:v>815.95996099999786</c:v>
                </c:pt>
                <c:pt idx="207">
                  <c:v>827.62799099999938</c:v>
                </c:pt>
                <c:pt idx="208">
                  <c:v>835.61975100000052</c:v>
                </c:pt>
                <c:pt idx="209">
                  <c:v>840.024719</c:v>
                </c:pt>
                <c:pt idx="210">
                  <c:v>841.19067400000051</c:v>
                </c:pt>
                <c:pt idx="211">
                  <c:v>839.28247100000101</c:v>
                </c:pt>
                <c:pt idx="212">
                  <c:v>834.70581100000004</c:v>
                </c:pt>
                <c:pt idx="213">
                  <c:v>827.71643100000051</c:v>
                </c:pt>
                <c:pt idx="214">
                  <c:v>818.4179079999974</c:v>
                </c:pt>
                <c:pt idx="215">
                  <c:v>807.32916299999738</c:v>
                </c:pt>
                <c:pt idx="216">
                  <c:v>795.20636000000002</c:v>
                </c:pt>
                <c:pt idx="217">
                  <c:v>782.51000999999997</c:v>
                </c:pt>
                <c:pt idx="218">
                  <c:v>768.88342299999999</c:v>
                </c:pt>
                <c:pt idx="219">
                  <c:v>753.36498999999844</c:v>
                </c:pt>
                <c:pt idx="220">
                  <c:v>735.71649200000002</c:v>
                </c:pt>
                <c:pt idx="221">
                  <c:v>716.32617199999936</c:v>
                </c:pt>
                <c:pt idx="222">
                  <c:v>695.63629199999787</c:v>
                </c:pt>
                <c:pt idx="223">
                  <c:v>674.13165299999787</c:v>
                </c:pt>
                <c:pt idx="224">
                  <c:v>651.06097399999999</c:v>
                </c:pt>
                <c:pt idx="225">
                  <c:v>625.93279999999936</c:v>
                </c:pt>
                <c:pt idx="226">
                  <c:v>598.82324199999948</c:v>
                </c:pt>
                <c:pt idx="227">
                  <c:v>570.02758799999845</c:v>
                </c:pt>
                <c:pt idx="228">
                  <c:v>540.22741699999938</c:v>
                </c:pt>
                <c:pt idx="229">
                  <c:v>509.86331199999944</c:v>
                </c:pt>
                <c:pt idx="230">
                  <c:v>478.77407799999969</c:v>
                </c:pt>
                <c:pt idx="231">
                  <c:v>447.4776</c:v>
                </c:pt>
                <c:pt idx="232">
                  <c:v>416.4227289999987</c:v>
                </c:pt>
                <c:pt idx="233">
                  <c:v>385.7973329999981</c:v>
                </c:pt>
                <c:pt idx="234">
                  <c:v>355.74008200000031</c:v>
                </c:pt>
                <c:pt idx="235">
                  <c:v>326.40072599999951</c:v>
                </c:pt>
                <c:pt idx="236">
                  <c:v>297.92050199999869</c:v>
                </c:pt>
                <c:pt idx="237">
                  <c:v>270.44821199999944</c:v>
                </c:pt>
                <c:pt idx="238">
                  <c:v>244.15100100000001</c:v>
                </c:pt>
                <c:pt idx="239">
                  <c:v>219.17846700000001</c:v>
                </c:pt>
                <c:pt idx="240">
                  <c:v>195.64614900000001</c:v>
                </c:pt>
                <c:pt idx="241">
                  <c:v>173.63632200000001</c:v>
                </c:pt>
                <c:pt idx="242">
                  <c:v>153.202225</c:v>
                </c:pt>
                <c:pt idx="243">
                  <c:v>134.37242100000029</c:v>
                </c:pt>
                <c:pt idx="244">
                  <c:v>117.15072599999998</c:v>
                </c:pt>
                <c:pt idx="245">
                  <c:v>101.524467</c:v>
                </c:pt>
                <c:pt idx="246">
                  <c:v>87.456573000000006</c:v>
                </c:pt>
                <c:pt idx="247">
                  <c:v>74.889731999999398</c:v>
                </c:pt>
                <c:pt idx="248">
                  <c:v>63.749943000000002</c:v>
                </c:pt>
                <c:pt idx="249">
                  <c:v>53.949843999999992</c:v>
                </c:pt>
                <c:pt idx="250">
                  <c:v>45.392044000000006</c:v>
                </c:pt>
                <c:pt idx="251">
                  <c:v>37.972908000000011</c:v>
                </c:pt>
                <c:pt idx="252">
                  <c:v>31.586265999999988</c:v>
                </c:pt>
                <c:pt idx="253">
                  <c:v>26.126408000000001</c:v>
                </c:pt>
                <c:pt idx="254">
                  <c:v>21.490443999999954</c:v>
                </c:pt>
                <c:pt idx="255">
                  <c:v>17.580192999999962</c:v>
                </c:pt>
                <c:pt idx="256">
                  <c:v>14.303513000000002</c:v>
                </c:pt>
                <c:pt idx="257">
                  <c:v>11.575281</c:v>
                </c:pt>
                <c:pt idx="258">
                  <c:v>9.3179280000000002</c:v>
                </c:pt>
                <c:pt idx="259">
                  <c:v>7.4616600000000091</c:v>
                </c:pt>
                <c:pt idx="260">
                  <c:v>5.9444290000000004</c:v>
                </c:pt>
                <c:pt idx="261">
                  <c:v>4.7116600000000091</c:v>
                </c:pt>
                <c:pt idx="262">
                  <c:v>3.7158539999999967</c:v>
                </c:pt>
                <c:pt idx="263">
                  <c:v>2.916058999999962</c:v>
                </c:pt>
                <c:pt idx="264">
                  <c:v>2.2773040000000044</c:v>
                </c:pt>
                <c:pt idx="265">
                  <c:v>1.7699739999999979</c:v>
                </c:pt>
                <c:pt idx="266">
                  <c:v>1.3692089999999999</c:v>
                </c:pt>
                <c:pt idx="267">
                  <c:v>1.054305</c:v>
                </c:pt>
                <c:pt idx="268">
                  <c:v>0.80815300000000001</c:v>
                </c:pt>
                <c:pt idx="269">
                  <c:v>0.61672500000000174</c:v>
                </c:pt>
                <c:pt idx="270">
                  <c:v>0.46859500000000004</c:v>
                </c:pt>
                <c:pt idx="271">
                  <c:v>0.35453000000000001</c:v>
                </c:pt>
                <c:pt idx="272">
                  <c:v>0.2671150000000001</c:v>
                </c:pt>
                <c:pt idx="273">
                  <c:v>0.20043400000000028</c:v>
                </c:pt>
                <c:pt idx="274">
                  <c:v>0.14980200000000021</c:v>
                </c:pt>
                <c:pt idx="275">
                  <c:v>0.11152500000000012</c:v>
                </c:pt>
                <c:pt idx="276">
                  <c:v>8.2714000000000024E-2</c:v>
                </c:pt>
                <c:pt idx="277">
                  <c:v>6.1120000000000008E-2</c:v>
                </c:pt>
                <c:pt idx="278">
                  <c:v>4.5000000000000012E-2</c:v>
                </c:pt>
                <c:pt idx="279">
                  <c:v>3.301500000000001E-2</c:v>
                </c:pt>
                <c:pt idx="280">
                  <c:v>2.4139999999999998E-2</c:v>
                </c:pt>
                <c:pt idx="281">
                  <c:v>1.7591000000000006E-2</c:v>
                </c:pt>
                <c:pt idx="282">
                  <c:v>1.2777999999999998E-2</c:v>
                </c:pt>
                <c:pt idx="283">
                  <c:v>9.2520000000000067E-3</c:v>
                </c:pt>
                <c:pt idx="284">
                  <c:v>6.6780000000000034E-3</c:v>
                </c:pt>
                <c:pt idx="285">
                  <c:v>4.806000000000009E-3</c:v>
                </c:pt>
                <c:pt idx="286">
                  <c:v>3.4490000000000011E-3</c:v>
                </c:pt>
                <c:pt idx="287">
                  <c:v>2.4680000000000049E-3</c:v>
                </c:pt>
                <c:pt idx="288">
                  <c:v>1.7610000000000019E-3</c:v>
                </c:pt>
                <c:pt idx="289">
                  <c:v>1.2530000000000019E-3</c:v>
                </c:pt>
                <c:pt idx="290">
                  <c:v>8.8900000000000242E-4</c:v>
                </c:pt>
                <c:pt idx="291">
                  <c:v>6.3000000000000111E-4</c:v>
                </c:pt>
                <c:pt idx="292">
                  <c:v>4.45000000000001E-4</c:v>
                </c:pt>
                <c:pt idx="293">
                  <c:v>3.1300000000000061E-4</c:v>
                </c:pt>
                <c:pt idx="294">
                  <c:v>2.200000000000006E-4</c:v>
                </c:pt>
                <c:pt idx="295">
                  <c:v>1.5400000000000036E-4</c:v>
                </c:pt>
                <c:pt idx="296">
                  <c:v>1.0800000000000028E-4</c:v>
                </c:pt>
                <c:pt idx="297">
                  <c:v>7.5000000000000183E-5</c:v>
                </c:pt>
                <c:pt idx="298">
                  <c:v>5.3000000000000123E-5</c:v>
                </c:pt>
                <c:pt idx="299">
                  <c:v>3.7000000000000113E-5</c:v>
                </c:pt>
                <c:pt idx="300">
                  <c:v>2.5000000000000059E-5</c:v>
                </c:pt>
                <c:pt idx="301">
                  <c:v>1.8000000000000058E-5</c:v>
                </c:pt>
                <c:pt idx="302">
                  <c:v>1.2000000000000029E-5</c:v>
                </c:pt>
                <c:pt idx="303">
                  <c:v>8.000000000000025E-6</c:v>
                </c:pt>
                <c:pt idx="304">
                  <c:v>6.0000000000000171E-6</c:v>
                </c:pt>
                <c:pt idx="305">
                  <c:v>4.0000000000000108E-6</c:v>
                </c:pt>
                <c:pt idx="306">
                  <c:v>3.0000000000000094E-6</c:v>
                </c:pt>
                <c:pt idx="307">
                  <c:v>2.0000000000000058E-6</c:v>
                </c:pt>
                <c:pt idx="308">
                  <c:v>1.0000000000000029E-6</c:v>
                </c:pt>
                <c:pt idx="309">
                  <c:v>1.0000000000000029E-6</c:v>
                </c:pt>
                <c:pt idx="310">
                  <c:v>1.0000000000000029E-6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ser>
          <c:idx val="3"/>
          <c:order val="3"/>
          <c:tx>
            <c:v>Cache Conservancy</c:v>
          </c:tx>
          <c:spPr>
            <a:ln w="25400">
              <a:solidFill>
                <a:srgbClr val="008000"/>
              </a:solidFill>
            </a:ln>
          </c:spPr>
          <c:marker>
            <c:symbol val="none"/>
          </c:marker>
          <c:val>
            <c:numRef>
              <c:f>'[3]Cache4818.txt'!$O$2:$O$367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1.0000000000000029E-6</c:v>
                </c:pt>
                <c:pt idx="21">
                  <c:v>2.0000000000000058E-6</c:v>
                </c:pt>
                <c:pt idx="22">
                  <c:v>6.0000000000000171E-6</c:v>
                </c:pt>
                <c:pt idx="23">
                  <c:v>1.600000000000006E-5</c:v>
                </c:pt>
                <c:pt idx="24">
                  <c:v>4.5000000000000104E-5</c:v>
                </c:pt>
                <c:pt idx="25">
                  <c:v>1.2800000000000029E-4</c:v>
                </c:pt>
                <c:pt idx="26">
                  <c:v>3.180000000000009E-4</c:v>
                </c:pt>
                <c:pt idx="27">
                  <c:v>7.0700000000000146E-4</c:v>
                </c:pt>
                <c:pt idx="28">
                  <c:v>1.4500000000000003E-3</c:v>
                </c:pt>
                <c:pt idx="29">
                  <c:v>2.8330000000000044E-3</c:v>
                </c:pt>
                <c:pt idx="30">
                  <c:v>5.2530000000000033E-3</c:v>
                </c:pt>
                <c:pt idx="31">
                  <c:v>9.4880000000000068E-3</c:v>
                </c:pt>
                <c:pt idx="32">
                  <c:v>1.6644000000000023E-2</c:v>
                </c:pt>
                <c:pt idx="33">
                  <c:v>2.8062000000000004E-2</c:v>
                </c:pt>
                <c:pt idx="34">
                  <c:v>4.6377000000000008E-2</c:v>
                </c:pt>
                <c:pt idx="35">
                  <c:v>7.5612000000000124E-2</c:v>
                </c:pt>
                <c:pt idx="36">
                  <c:v>0.12306200000000014</c:v>
                </c:pt>
                <c:pt idx="37">
                  <c:v>0.20306500000000025</c:v>
                </c:pt>
                <c:pt idx="38">
                  <c:v>0.33785500000000063</c:v>
                </c:pt>
                <c:pt idx="39">
                  <c:v>0.56656499999999899</c:v>
                </c:pt>
                <c:pt idx="40">
                  <c:v>0.94646599999999959</c:v>
                </c:pt>
                <c:pt idx="41">
                  <c:v>1.5395309999999998</c:v>
                </c:pt>
                <c:pt idx="42">
                  <c:v>2.3501429999999957</c:v>
                </c:pt>
                <c:pt idx="43">
                  <c:v>3.3752229999999956</c:v>
                </c:pt>
                <c:pt idx="44">
                  <c:v>4.6365679999999987</c:v>
                </c:pt>
                <c:pt idx="45">
                  <c:v>6.1743549999999665</c:v>
                </c:pt>
                <c:pt idx="46">
                  <c:v>8.0361630000000002</c:v>
                </c:pt>
                <c:pt idx="47">
                  <c:v>10.228773999999998</c:v>
                </c:pt>
                <c:pt idx="48">
                  <c:v>12.765899000000006</c:v>
                </c:pt>
                <c:pt idx="49">
                  <c:v>15.605557000000006</c:v>
                </c:pt>
                <c:pt idx="50">
                  <c:v>18.732327999999967</c:v>
                </c:pt>
                <c:pt idx="51">
                  <c:v>21.983670999999962</c:v>
                </c:pt>
                <c:pt idx="52">
                  <c:v>25.339867000000044</c:v>
                </c:pt>
                <c:pt idx="53">
                  <c:v>28.799621999999989</c:v>
                </c:pt>
                <c:pt idx="54">
                  <c:v>32.445496000000006</c:v>
                </c:pt>
                <c:pt idx="55">
                  <c:v>36.382092</c:v>
                </c:pt>
                <c:pt idx="56">
                  <c:v>40.691254000000001</c:v>
                </c:pt>
                <c:pt idx="57">
                  <c:v>45.384097999999945</c:v>
                </c:pt>
                <c:pt idx="58">
                  <c:v>50.223087</c:v>
                </c:pt>
                <c:pt idx="59">
                  <c:v>54.798767000000012</c:v>
                </c:pt>
                <c:pt idx="60">
                  <c:v>58.735519000000089</c:v>
                </c:pt>
                <c:pt idx="61">
                  <c:v>61.949760000000005</c:v>
                </c:pt>
                <c:pt idx="62">
                  <c:v>64.563660000000027</c:v>
                </c:pt>
                <c:pt idx="63">
                  <c:v>66.648453000000003</c:v>
                </c:pt>
                <c:pt idx="64">
                  <c:v>68.267235000000127</c:v>
                </c:pt>
                <c:pt idx="65">
                  <c:v>69.540245000000027</c:v>
                </c:pt>
                <c:pt idx="66">
                  <c:v>70.398003000000003</c:v>
                </c:pt>
                <c:pt idx="67">
                  <c:v>70.828734999999369</c:v>
                </c:pt>
                <c:pt idx="68">
                  <c:v>70.805045999999948</c:v>
                </c:pt>
                <c:pt idx="69">
                  <c:v>70.216339000000005</c:v>
                </c:pt>
                <c:pt idx="70">
                  <c:v>69.090941999999998</c:v>
                </c:pt>
                <c:pt idx="71">
                  <c:v>67.401688000000007</c:v>
                </c:pt>
                <c:pt idx="72">
                  <c:v>65.165565000000001</c:v>
                </c:pt>
                <c:pt idx="73">
                  <c:v>62.497772000000012</c:v>
                </c:pt>
                <c:pt idx="74">
                  <c:v>59.522507000000012</c:v>
                </c:pt>
                <c:pt idx="75">
                  <c:v>56.353560999999992</c:v>
                </c:pt>
                <c:pt idx="76">
                  <c:v>53.048965000000003</c:v>
                </c:pt>
                <c:pt idx="77">
                  <c:v>49.640026000000006</c:v>
                </c:pt>
                <c:pt idx="78">
                  <c:v>46.167843000000005</c:v>
                </c:pt>
                <c:pt idx="79">
                  <c:v>42.685444000000004</c:v>
                </c:pt>
                <c:pt idx="80">
                  <c:v>39.236145000000064</c:v>
                </c:pt>
                <c:pt idx="81">
                  <c:v>35.856849999999945</c:v>
                </c:pt>
                <c:pt idx="82">
                  <c:v>32.576285999999996</c:v>
                </c:pt>
                <c:pt idx="83">
                  <c:v>29.418082999999989</c:v>
                </c:pt>
                <c:pt idx="84">
                  <c:v>26.405093999999963</c:v>
                </c:pt>
                <c:pt idx="85">
                  <c:v>23.559642999999962</c:v>
                </c:pt>
                <c:pt idx="86">
                  <c:v>20.89967</c:v>
                </c:pt>
                <c:pt idx="87">
                  <c:v>18.437235000000001</c:v>
                </c:pt>
                <c:pt idx="88">
                  <c:v>16.17719800000004</c:v>
                </c:pt>
                <c:pt idx="89">
                  <c:v>14.120159999999998</c:v>
                </c:pt>
                <c:pt idx="90">
                  <c:v>12.262312</c:v>
                </c:pt>
                <c:pt idx="91">
                  <c:v>10.596807</c:v>
                </c:pt>
                <c:pt idx="92">
                  <c:v>9.1140650000000001</c:v>
                </c:pt>
                <c:pt idx="93">
                  <c:v>7.8022630000000079</c:v>
                </c:pt>
                <c:pt idx="94">
                  <c:v>6.648803</c:v>
                </c:pt>
                <c:pt idx="95">
                  <c:v>5.6404439999999987</c:v>
                </c:pt>
                <c:pt idx="96">
                  <c:v>4.7641139999999655</c:v>
                </c:pt>
                <c:pt idx="97">
                  <c:v>4.0068760000000001</c:v>
                </c:pt>
                <c:pt idx="98">
                  <c:v>3.3561919999999987</c:v>
                </c:pt>
                <c:pt idx="99">
                  <c:v>2.8000789999999967</c:v>
                </c:pt>
                <c:pt idx="100">
                  <c:v>2.327216</c:v>
                </c:pt>
                <c:pt idx="101">
                  <c:v>1.9270500000000019</c:v>
                </c:pt>
                <c:pt idx="102">
                  <c:v>1.589958</c:v>
                </c:pt>
                <c:pt idx="103">
                  <c:v>1.3072639999999998</c:v>
                </c:pt>
                <c:pt idx="104">
                  <c:v>1.071218</c:v>
                </c:pt>
                <c:pt idx="105">
                  <c:v>0.87494900000000175</c:v>
                </c:pt>
                <c:pt idx="106">
                  <c:v>0.71240800000000004</c:v>
                </c:pt>
                <c:pt idx="107">
                  <c:v>0.57832400000000062</c:v>
                </c:pt>
                <c:pt idx="108">
                  <c:v>0.46812200000000032</c:v>
                </c:pt>
                <c:pt idx="109">
                  <c:v>0.37786900000000057</c:v>
                </c:pt>
                <c:pt idx="110">
                  <c:v>0.304205</c:v>
                </c:pt>
                <c:pt idx="111">
                  <c:v>0.24427400000000021</c:v>
                </c:pt>
                <c:pt idx="112">
                  <c:v>0.19566500000000001</c:v>
                </c:pt>
                <c:pt idx="113">
                  <c:v>0.15635200000000021</c:v>
                </c:pt>
                <c:pt idx="114">
                  <c:v>0.12464600000000017</c:v>
                </c:pt>
                <c:pt idx="115">
                  <c:v>9.9143000000000023E-2</c:v>
                </c:pt>
                <c:pt idx="116">
                  <c:v>7.8678999999999999E-2</c:v>
                </c:pt>
                <c:pt idx="117">
                  <c:v>6.2299000000000014E-2</c:v>
                </c:pt>
                <c:pt idx="118">
                  <c:v>4.9220000000000014E-2</c:v>
                </c:pt>
                <c:pt idx="119">
                  <c:v>3.8807000000000015E-2</c:v>
                </c:pt>
                <c:pt idx="120">
                  <c:v>3.0571000000000046E-2</c:v>
                </c:pt>
                <c:pt idx="121">
                  <c:v>2.4191999999999998E-2</c:v>
                </c:pt>
                <c:pt idx="122">
                  <c:v>1.9637000000000005E-2</c:v>
                </c:pt>
                <c:pt idx="123">
                  <c:v>1.7439000000000003E-2</c:v>
                </c:pt>
                <c:pt idx="124">
                  <c:v>1.928400000000003E-2</c:v>
                </c:pt>
                <c:pt idx="125">
                  <c:v>2.8757000000000005E-2</c:v>
                </c:pt>
                <c:pt idx="126">
                  <c:v>5.2472000000000033E-2</c:v>
                </c:pt>
                <c:pt idx="127">
                  <c:v>0.10057200000000002</c:v>
                </c:pt>
                <c:pt idx="128">
                  <c:v>0.18542200000000028</c:v>
                </c:pt>
                <c:pt idx="129">
                  <c:v>0.31772700000000031</c:v>
                </c:pt>
                <c:pt idx="130">
                  <c:v>0.50314400000000004</c:v>
                </c:pt>
                <c:pt idx="131">
                  <c:v>0.74416700000000002</c:v>
                </c:pt>
                <c:pt idx="132">
                  <c:v>1.0299209999999974</c:v>
                </c:pt>
                <c:pt idx="133">
                  <c:v>1.3445259999999999</c:v>
                </c:pt>
                <c:pt idx="134">
                  <c:v>1.6682710000000001</c:v>
                </c:pt>
                <c:pt idx="135">
                  <c:v>1.996400000000002</c:v>
                </c:pt>
                <c:pt idx="136">
                  <c:v>2.2940679999999998</c:v>
                </c:pt>
                <c:pt idx="137">
                  <c:v>2.5682649999999998</c:v>
                </c:pt>
                <c:pt idx="138">
                  <c:v>2.7909040000000012</c:v>
                </c:pt>
                <c:pt idx="139">
                  <c:v>2.9518709999999957</c:v>
                </c:pt>
                <c:pt idx="140">
                  <c:v>3.053474</c:v>
                </c:pt>
                <c:pt idx="141">
                  <c:v>3.1065240000000012</c:v>
                </c:pt>
                <c:pt idx="142">
                  <c:v>3.119923</c:v>
                </c:pt>
                <c:pt idx="143">
                  <c:v>3.100142</c:v>
                </c:pt>
                <c:pt idx="144">
                  <c:v>3.0546199999999977</c:v>
                </c:pt>
                <c:pt idx="145">
                  <c:v>2.9876910000000012</c:v>
                </c:pt>
                <c:pt idx="146">
                  <c:v>2.9020469999999956</c:v>
                </c:pt>
                <c:pt idx="147">
                  <c:v>2.8011360000000001</c:v>
                </c:pt>
                <c:pt idx="148">
                  <c:v>2.6903600000000001</c:v>
                </c:pt>
                <c:pt idx="149">
                  <c:v>2.5782379999999998</c:v>
                </c:pt>
                <c:pt idx="150">
                  <c:v>2.4787629999999967</c:v>
                </c:pt>
                <c:pt idx="151">
                  <c:v>2.4151599999999962</c:v>
                </c:pt>
                <c:pt idx="152">
                  <c:v>2.4185119999999998</c:v>
                </c:pt>
                <c:pt idx="153">
                  <c:v>2.5286710000000001</c:v>
                </c:pt>
                <c:pt idx="154">
                  <c:v>2.7932710000000012</c:v>
                </c:pt>
                <c:pt idx="155">
                  <c:v>3.277498</c:v>
                </c:pt>
                <c:pt idx="156">
                  <c:v>4.0452900000000014</c:v>
                </c:pt>
                <c:pt idx="157">
                  <c:v>5.1711849999999746</c:v>
                </c:pt>
                <c:pt idx="158">
                  <c:v>6.7314550000000004</c:v>
                </c:pt>
                <c:pt idx="159">
                  <c:v>8.8102700000000009</c:v>
                </c:pt>
                <c:pt idx="160">
                  <c:v>11.445399</c:v>
                </c:pt>
                <c:pt idx="161">
                  <c:v>14.65784</c:v>
                </c:pt>
                <c:pt idx="162">
                  <c:v>18.479434999999967</c:v>
                </c:pt>
                <c:pt idx="163">
                  <c:v>22.889164000000001</c:v>
                </c:pt>
                <c:pt idx="164">
                  <c:v>27.823671000000001</c:v>
                </c:pt>
                <c:pt idx="165">
                  <c:v>33.162998000000073</c:v>
                </c:pt>
                <c:pt idx="166">
                  <c:v>38.774418000000011</c:v>
                </c:pt>
                <c:pt idx="167">
                  <c:v>44.454623999999974</c:v>
                </c:pt>
                <c:pt idx="168">
                  <c:v>49.968094000000001</c:v>
                </c:pt>
                <c:pt idx="169">
                  <c:v>55.103039000000003</c:v>
                </c:pt>
                <c:pt idx="170">
                  <c:v>59.712212000000072</c:v>
                </c:pt>
                <c:pt idx="171">
                  <c:v>63.689114000000011</c:v>
                </c:pt>
                <c:pt idx="172">
                  <c:v>66.983955000000023</c:v>
                </c:pt>
                <c:pt idx="173">
                  <c:v>69.701614000000149</c:v>
                </c:pt>
                <c:pt idx="174">
                  <c:v>72.034225000000148</c:v>
                </c:pt>
                <c:pt idx="175">
                  <c:v>74.231354000000024</c:v>
                </c:pt>
                <c:pt idx="176">
                  <c:v>76.683036999999558</c:v>
                </c:pt>
                <c:pt idx="177">
                  <c:v>79.768287999999998</c:v>
                </c:pt>
                <c:pt idx="178">
                  <c:v>83.990440000000007</c:v>
                </c:pt>
                <c:pt idx="179">
                  <c:v>89.943626000000208</c:v>
                </c:pt>
                <c:pt idx="180">
                  <c:v>98.417892000000023</c:v>
                </c:pt>
                <c:pt idx="181">
                  <c:v>110.25415000000002</c:v>
                </c:pt>
                <c:pt idx="182">
                  <c:v>126.49998500000002</c:v>
                </c:pt>
                <c:pt idx="183">
                  <c:v>148.34184300000001</c:v>
                </c:pt>
                <c:pt idx="184">
                  <c:v>176.76370199999974</c:v>
                </c:pt>
                <c:pt idx="185">
                  <c:v>212.45155299999999</c:v>
                </c:pt>
                <c:pt idx="186">
                  <c:v>255.37794500000001</c:v>
                </c:pt>
                <c:pt idx="187">
                  <c:v>303.7760309999984</c:v>
                </c:pt>
                <c:pt idx="188">
                  <c:v>355.12429800000001</c:v>
                </c:pt>
                <c:pt idx="189">
                  <c:v>408.05587800000001</c:v>
                </c:pt>
                <c:pt idx="190">
                  <c:v>461.79638699999811</c:v>
                </c:pt>
                <c:pt idx="191">
                  <c:v>515.36743199999739</c:v>
                </c:pt>
                <c:pt idx="192">
                  <c:v>568.354736</c:v>
                </c:pt>
                <c:pt idx="193">
                  <c:v>619.75976600000001</c:v>
                </c:pt>
                <c:pt idx="194">
                  <c:v>668.88445999999999</c:v>
                </c:pt>
                <c:pt idx="195">
                  <c:v>715.92364499999996</c:v>
                </c:pt>
                <c:pt idx="196">
                  <c:v>759.71917700000051</c:v>
                </c:pt>
                <c:pt idx="197">
                  <c:v>799.56353799999999</c:v>
                </c:pt>
                <c:pt idx="198">
                  <c:v>835.11206099999936</c:v>
                </c:pt>
                <c:pt idx="199">
                  <c:v>866.05651899999737</c:v>
                </c:pt>
                <c:pt idx="200">
                  <c:v>893.10699499999998</c:v>
                </c:pt>
                <c:pt idx="201">
                  <c:v>916.20874000000151</c:v>
                </c:pt>
                <c:pt idx="202">
                  <c:v>935.58984400000054</c:v>
                </c:pt>
                <c:pt idx="203">
                  <c:v>951.11059599999999</c:v>
                </c:pt>
                <c:pt idx="204">
                  <c:v>963.29107700000054</c:v>
                </c:pt>
                <c:pt idx="205">
                  <c:v>972.48028599999998</c:v>
                </c:pt>
                <c:pt idx="206">
                  <c:v>978.61016799999936</c:v>
                </c:pt>
                <c:pt idx="207">
                  <c:v>981.26355000000001</c:v>
                </c:pt>
                <c:pt idx="208">
                  <c:v>980.84918199999936</c:v>
                </c:pt>
                <c:pt idx="209">
                  <c:v>977.89251699999738</c:v>
                </c:pt>
                <c:pt idx="210">
                  <c:v>972.91430700000001</c:v>
                </c:pt>
                <c:pt idx="211">
                  <c:v>965.82092299999738</c:v>
                </c:pt>
                <c:pt idx="212">
                  <c:v>957.00354000000004</c:v>
                </c:pt>
                <c:pt idx="213">
                  <c:v>946.76129199999787</c:v>
                </c:pt>
                <c:pt idx="214">
                  <c:v>934.90246599999739</c:v>
                </c:pt>
                <c:pt idx="215">
                  <c:v>921.58563200000003</c:v>
                </c:pt>
                <c:pt idx="216">
                  <c:v>907.03472899999997</c:v>
                </c:pt>
                <c:pt idx="217">
                  <c:v>891.47418200000004</c:v>
                </c:pt>
                <c:pt idx="218">
                  <c:v>874.67511000000002</c:v>
                </c:pt>
                <c:pt idx="219">
                  <c:v>856.05194100000006</c:v>
                </c:pt>
                <c:pt idx="220">
                  <c:v>835.75756799999738</c:v>
                </c:pt>
                <c:pt idx="221">
                  <c:v>814.029358</c:v>
                </c:pt>
                <c:pt idx="222">
                  <c:v>791.03539999999998</c:v>
                </c:pt>
                <c:pt idx="223">
                  <c:v>767.12622099999737</c:v>
                </c:pt>
                <c:pt idx="224">
                  <c:v>741.47277800000052</c:v>
                </c:pt>
                <c:pt idx="225">
                  <c:v>713.04785199999844</c:v>
                </c:pt>
                <c:pt idx="226">
                  <c:v>682.47076400000003</c:v>
                </c:pt>
                <c:pt idx="227">
                  <c:v>650.05590799999936</c:v>
                </c:pt>
                <c:pt idx="228">
                  <c:v>616.46673599999997</c:v>
                </c:pt>
                <c:pt idx="229">
                  <c:v>582.25457800000004</c:v>
                </c:pt>
                <c:pt idx="230">
                  <c:v>547.57354700000053</c:v>
                </c:pt>
                <c:pt idx="231">
                  <c:v>512.52453600000001</c:v>
                </c:pt>
                <c:pt idx="232">
                  <c:v>477.47131299999626</c:v>
                </c:pt>
                <c:pt idx="233">
                  <c:v>442.67309599999999</c:v>
                </c:pt>
                <c:pt idx="234">
                  <c:v>408.39855999999918</c:v>
                </c:pt>
                <c:pt idx="235">
                  <c:v>374.89364599999999</c:v>
                </c:pt>
                <c:pt idx="236">
                  <c:v>342.36019899999951</c:v>
                </c:pt>
                <c:pt idx="237">
                  <c:v>310.98297099999951</c:v>
                </c:pt>
                <c:pt idx="238">
                  <c:v>280.96093799999869</c:v>
                </c:pt>
                <c:pt idx="239">
                  <c:v>252.473297</c:v>
                </c:pt>
                <c:pt idx="240">
                  <c:v>225.65304600000007</c:v>
                </c:pt>
                <c:pt idx="241">
                  <c:v>200.58673100000001</c:v>
                </c:pt>
                <c:pt idx="242">
                  <c:v>177.32302900000025</c:v>
                </c:pt>
                <c:pt idx="243">
                  <c:v>155.8823090000005</c:v>
                </c:pt>
                <c:pt idx="244">
                  <c:v>136.25820900000025</c:v>
                </c:pt>
                <c:pt idx="245">
                  <c:v>118.429474</c:v>
                </c:pt>
                <c:pt idx="246">
                  <c:v>102.350281</c:v>
                </c:pt>
                <c:pt idx="247">
                  <c:v>87.954033000000024</c:v>
                </c:pt>
                <c:pt idx="248">
                  <c:v>75.157691999999983</c:v>
                </c:pt>
                <c:pt idx="249">
                  <c:v>63.864933000000001</c:v>
                </c:pt>
                <c:pt idx="250">
                  <c:v>53.968886999999995</c:v>
                </c:pt>
                <c:pt idx="251">
                  <c:v>45.355983999999992</c:v>
                </c:pt>
                <c:pt idx="252">
                  <c:v>37.909869999999998</c:v>
                </c:pt>
                <c:pt idx="253">
                  <c:v>31.514685000000032</c:v>
                </c:pt>
                <c:pt idx="254">
                  <c:v>26.057552000000001</c:v>
                </c:pt>
                <c:pt idx="255">
                  <c:v>21.430475000000001</c:v>
                </c:pt>
                <c:pt idx="256">
                  <c:v>17.531761000000031</c:v>
                </c:pt>
                <c:pt idx="257">
                  <c:v>14.267008000000001</c:v>
                </c:pt>
                <c:pt idx="258">
                  <c:v>11.549758000000001</c:v>
                </c:pt>
                <c:pt idx="259">
                  <c:v>9.3017520000000005</c:v>
                </c:pt>
                <c:pt idx="260">
                  <c:v>7.4529579999999926</c:v>
                </c:pt>
                <c:pt idx="261">
                  <c:v>5.9413600000000111</c:v>
                </c:pt>
                <c:pt idx="262">
                  <c:v>4.7125839999999775</c:v>
                </c:pt>
                <c:pt idx="263">
                  <c:v>3.719398</c:v>
                </c:pt>
                <c:pt idx="264">
                  <c:v>2.9211390000000002</c:v>
                </c:pt>
                <c:pt idx="265">
                  <c:v>2.2831040000000069</c:v>
                </c:pt>
                <c:pt idx="266">
                  <c:v>1.7759179999999999</c:v>
                </c:pt>
                <c:pt idx="267">
                  <c:v>1.3749120000000001</c:v>
                </c:pt>
                <c:pt idx="268">
                  <c:v>1.0595349999999979</c:v>
                </c:pt>
                <c:pt idx="269">
                  <c:v>0.81279100000000126</c:v>
                </c:pt>
                <c:pt idx="270">
                  <c:v>0.6207280000000015</c:v>
                </c:pt>
                <c:pt idx="271">
                  <c:v>0.47197700000000031</c:v>
                </c:pt>
                <c:pt idx="272">
                  <c:v>0.35733600000000032</c:v>
                </c:pt>
                <c:pt idx="273">
                  <c:v>0.26940500000000001</c:v>
                </c:pt>
                <c:pt idx="274">
                  <c:v>0.20227900000000001</c:v>
                </c:pt>
                <c:pt idx="275">
                  <c:v>0.15126900000000038</c:v>
                </c:pt>
                <c:pt idx="276">
                  <c:v>0.11268</c:v>
                </c:pt>
                <c:pt idx="277">
                  <c:v>8.3614000000000216E-2</c:v>
                </c:pt>
                <c:pt idx="278">
                  <c:v>6.1814000000000022E-2</c:v>
                </c:pt>
                <c:pt idx="279">
                  <c:v>4.5532000000000024E-2</c:v>
                </c:pt>
                <c:pt idx="280">
                  <c:v>3.3419999999999998E-2</c:v>
                </c:pt>
                <c:pt idx="281">
                  <c:v>2.4445000000000012E-2</c:v>
                </c:pt>
                <c:pt idx="282">
                  <c:v>1.7820000000000009E-2</c:v>
                </c:pt>
                <c:pt idx="283">
                  <c:v>1.2948000000000001E-2</c:v>
                </c:pt>
                <c:pt idx="284">
                  <c:v>9.3780000000000027E-3</c:v>
                </c:pt>
                <c:pt idx="285">
                  <c:v>6.7710000000000131E-3</c:v>
                </c:pt>
                <c:pt idx="286">
                  <c:v>4.8740000000000033E-3</c:v>
                </c:pt>
                <c:pt idx="287">
                  <c:v>3.4980000000000011E-3</c:v>
                </c:pt>
                <c:pt idx="288">
                  <c:v>2.5040000000000045E-3</c:v>
                </c:pt>
                <c:pt idx="289">
                  <c:v>1.7870000000000021E-3</c:v>
                </c:pt>
                <c:pt idx="290">
                  <c:v>1.2720000000000029E-3</c:v>
                </c:pt>
                <c:pt idx="291">
                  <c:v>9.0300000000000027E-4</c:v>
                </c:pt>
                <c:pt idx="292">
                  <c:v>6.3900000000000024E-4</c:v>
                </c:pt>
                <c:pt idx="293">
                  <c:v>4.5100000000000034E-4</c:v>
                </c:pt>
                <c:pt idx="294">
                  <c:v>3.180000000000009E-4</c:v>
                </c:pt>
                <c:pt idx="295">
                  <c:v>2.2400000000000057E-4</c:v>
                </c:pt>
                <c:pt idx="296">
                  <c:v>1.5700000000000043E-4</c:v>
                </c:pt>
                <c:pt idx="297">
                  <c:v>1.1000000000000034E-4</c:v>
                </c:pt>
                <c:pt idx="298">
                  <c:v>7.7000000000000205E-5</c:v>
                </c:pt>
                <c:pt idx="299">
                  <c:v>5.3000000000000123E-5</c:v>
                </c:pt>
                <c:pt idx="300">
                  <c:v>3.7000000000000113E-5</c:v>
                </c:pt>
                <c:pt idx="301">
                  <c:v>2.6000000000000076E-5</c:v>
                </c:pt>
                <c:pt idx="302">
                  <c:v>1.8000000000000058E-5</c:v>
                </c:pt>
                <c:pt idx="303">
                  <c:v>1.2000000000000029E-5</c:v>
                </c:pt>
                <c:pt idx="304">
                  <c:v>8.000000000000025E-6</c:v>
                </c:pt>
                <c:pt idx="305">
                  <c:v>6.0000000000000171E-6</c:v>
                </c:pt>
                <c:pt idx="306">
                  <c:v>4.0000000000000108E-6</c:v>
                </c:pt>
                <c:pt idx="307">
                  <c:v>3.0000000000000094E-6</c:v>
                </c:pt>
                <c:pt idx="308">
                  <c:v>2.0000000000000058E-6</c:v>
                </c:pt>
                <c:pt idx="309">
                  <c:v>1.0000000000000029E-6</c:v>
                </c:pt>
                <c:pt idx="310">
                  <c:v>1.0000000000000029E-6</c:v>
                </c:pt>
                <c:pt idx="311">
                  <c:v>1.0000000000000029E-6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ser>
          <c:idx val="0"/>
          <c:order val="0"/>
          <c:tx>
            <c:v>Flowerbuds</c:v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'Cache2010.txt'!$T$2:$T$367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0.24963000000000021</c:v>
                </c:pt>
                <c:pt idx="101">
                  <c:v>0.49961500000000031</c:v>
                </c:pt>
                <c:pt idx="102">
                  <c:v>0.74959900000000113</c:v>
                </c:pt>
                <c:pt idx="103">
                  <c:v>0.99958399999999847</c:v>
                </c:pt>
                <c:pt idx="104">
                  <c:v>1.2495689999999979</c:v>
                </c:pt>
                <c:pt idx="105">
                  <c:v>1.4995539999999998</c:v>
                </c:pt>
                <c:pt idx="106">
                  <c:v>1.7495379999999998</c:v>
                </c:pt>
                <c:pt idx="107">
                  <c:v>1.9995229999999999</c:v>
                </c:pt>
                <c:pt idx="108">
                  <c:v>2.2495080000000001</c:v>
                </c:pt>
                <c:pt idx="109">
                  <c:v>2.4994929999999962</c:v>
                </c:pt>
                <c:pt idx="110">
                  <c:v>2.7494770000000002</c:v>
                </c:pt>
                <c:pt idx="111">
                  <c:v>2.9994619999999967</c:v>
                </c:pt>
                <c:pt idx="112">
                  <c:v>3.249447</c:v>
                </c:pt>
                <c:pt idx="113">
                  <c:v>3.4994319999999997</c:v>
                </c:pt>
                <c:pt idx="114">
                  <c:v>3.7494160000000001</c:v>
                </c:pt>
                <c:pt idx="115">
                  <c:v>3.9994009999999967</c:v>
                </c:pt>
                <c:pt idx="116">
                  <c:v>4.2493860000000003</c:v>
                </c:pt>
                <c:pt idx="117">
                  <c:v>4.4993710000000089</c:v>
                </c:pt>
                <c:pt idx="118">
                  <c:v>4.7493550000000004</c:v>
                </c:pt>
                <c:pt idx="119">
                  <c:v>4.999340000000009</c:v>
                </c:pt>
                <c:pt idx="120">
                  <c:v>5.9972990000000079</c:v>
                </c:pt>
                <c:pt idx="121">
                  <c:v>6.9972380000000003</c:v>
                </c:pt>
                <c:pt idx="122">
                  <c:v>7.9971769999999927</c:v>
                </c:pt>
                <c:pt idx="123">
                  <c:v>8.9971160000000001</c:v>
                </c:pt>
                <c:pt idx="124">
                  <c:v>9.9970550000000014</c:v>
                </c:pt>
                <c:pt idx="125">
                  <c:v>17.975951999999999</c:v>
                </c:pt>
                <c:pt idx="126">
                  <c:v>25.975463999999967</c:v>
                </c:pt>
                <c:pt idx="127">
                  <c:v>33.974976000000005</c:v>
                </c:pt>
                <c:pt idx="128">
                  <c:v>41.975952000000063</c:v>
                </c:pt>
                <c:pt idx="129">
                  <c:v>49.976929000000005</c:v>
                </c:pt>
                <c:pt idx="130">
                  <c:v>52.991714000000002</c:v>
                </c:pt>
                <c:pt idx="131">
                  <c:v>55.992081000000006</c:v>
                </c:pt>
                <c:pt idx="132">
                  <c:v>58.992447000000006</c:v>
                </c:pt>
                <c:pt idx="133">
                  <c:v>61.992813000000012</c:v>
                </c:pt>
                <c:pt idx="134">
                  <c:v>64.993179000000026</c:v>
                </c:pt>
                <c:pt idx="135">
                  <c:v>67.993546000000023</c:v>
                </c:pt>
                <c:pt idx="136">
                  <c:v>70.993912000000023</c:v>
                </c:pt>
                <c:pt idx="137">
                  <c:v>73.994278000000023</c:v>
                </c:pt>
                <c:pt idx="138">
                  <c:v>76.994644000000207</c:v>
                </c:pt>
                <c:pt idx="139">
                  <c:v>79.995010000000022</c:v>
                </c:pt>
                <c:pt idx="140">
                  <c:v>81.996918000000022</c:v>
                </c:pt>
                <c:pt idx="141">
                  <c:v>83.997162000000145</c:v>
                </c:pt>
                <c:pt idx="142">
                  <c:v>85.997406000000026</c:v>
                </c:pt>
                <c:pt idx="143">
                  <c:v>87.997650000000178</c:v>
                </c:pt>
                <c:pt idx="144">
                  <c:v>89.997894000000159</c:v>
                </c:pt>
                <c:pt idx="145">
                  <c:v>91.998137999999983</c:v>
                </c:pt>
                <c:pt idx="146">
                  <c:v>93.998383000000004</c:v>
                </c:pt>
                <c:pt idx="147">
                  <c:v>95.998627000000027</c:v>
                </c:pt>
                <c:pt idx="148">
                  <c:v>97.99887099999998</c:v>
                </c:pt>
                <c:pt idx="149">
                  <c:v>99.99911500000016</c:v>
                </c:pt>
                <c:pt idx="150">
                  <c:v>109.996796</c:v>
                </c:pt>
                <c:pt idx="151">
                  <c:v>119.99801600000002</c:v>
                </c:pt>
                <c:pt idx="152">
                  <c:v>129.99923700000025</c:v>
                </c:pt>
                <c:pt idx="153">
                  <c:v>140.00045800000001</c:v>
                </c:pt>
                <c:pt idx="154">
                  <c:v>150.001678</c:v>
                </c:pt>
                <c:pt idx="155">
                  <c:v>160.00289900000001</c:v>
                </c:pt>
                <c:pt idx="156">
                  <c:v>170.00412</c:v>
                </c:pt>
                <c:pt idx="157">
                  <c:v>180.00534100000004</c:v>
                </c:pt>
                <c:pt idx="158">
                  <c:v>190.00656099999998</c:v>
                </c:pt>
                <c:pt idx="159">
                  <c:v>199.99610900000025</c:v>
                </c:pt>
                <c:pt idx="160">
                  <c:v>194.99549900000025</c:v>
                </c:pt>
                <c:pt idx="161">
                  <c:v>189.994888</c:v>
                </c:pt>
                <c:pt idx="162">
                  <c:v>184.99427800000001</c:v>
                </c:pt>
                <c:pt idx="163">
                  <c:v>179.99366799999999</c:v>
                </c:pt>
                <c:pt idx="164">
                  <c:v>174.99305699999999</c:v>
                </c:pt>
                <c:pt idx="165">
                  <c:v>169.99244700000051</c:v>
                </c:pt>
                <c:pt idx="166">
                  <c:v>164.99183700000029</c:v>
                </c:pt>
                <c:pt idx="167">
                  <c:v>159.99122600000035</c:v>
                </c:pt>
                <c:pt idx="168">
                  <c:v>154.99061600000007</c:v>
                </c:pt>
                <c:pt idx="169">
                  <c:v>149.990005</c:v>
                </c:pt>
                <c:pt idx="170">
                  <c:v>144.989395</c:v>
                </c:pt>
                <c:pt idx="171">
                  <c:v>139.98878500000001</c:v>
                </c:pt>
                <c:pt idx="172">
                  <c:v>134.98817400000001</c:v>
                </c:pt>
                <c:pt idx="173">
                  <c:v>129.98756399999999</c:v>
                </c:pt>
                <c:pt idx="174">
                  <c:v>124.98695400000013</c:v>
                </c:pt>
                <c:pt idx="175">
                  <c:v>119.98634300000002</c:v>
                </c:pt>
                <c:pt idx="176">
                  <c:v>114.985733</c:v>
                </c:pt>
                <c:pt idx="177">
                  <c:v>109.98512300000013</c:v>
                </c:pt>
                <c:pt idx="178">
                  <c:v>104.98451200000002</c:v>
                </c:pt>
                <c:pt idx="179">
                  <c:v>99.995170999999999</c:v>
                </c:pt>
                <c:pt idx="180">
                  <c:v>98.494987000000023</c:v>
                </c:pt>
                <c:pt idx="181">
                  <c:v>96.994804000000144</c:v>
                </c:pt>
                <c:pt idx="182">
                  <c:v>95.494621000000208</c:v>
                </c:pt>
                <c:pt idx="183">
                  <c:v>93.994438000000002</c:v>
                </c:pt>
                <c:pt idx="184">
                  <c:v>92.494255000000209</c:v>
                </c:pt>
                <c:pt idx="185">
                  <c:v>90.994072000000003</c:v>
                </c:pt>
                <c:pt idx="186">
                  <c:v>89.493889000000024</c:v>
                </c:pt>
                <c:pt idx="187">
                  <c:v>87.993706000000003</c:v>
                </c:pt>
                <c:pt idx="188">
                  <c:v>86.493523000000209</c:v>
                </c:pt>
                <c:pt idx="189">
                  <c:v>84.993340000000003</c:v>
                </c:pt>
                <c:pt idx="190">
                  <c:v>83.493156000000027</c:v>
                </c:pt>
                <c:pt idx="191">
                  <c:v>81.992973000000006</c:v>
                </c:pt>
                <c:pt idx="192">
                  <c:v>80.492789999999999</c:v>
                </c:pt>
                <c:pt idx="193">
                  <c:v>78.992607000000007</c:v>
                </c:pt>
                <c:pt idx="194">
                  <c:v>77.492424000000128</c:v>
                </c:pt>
                <c:pt idx="195">
                  <c:v>75.992241000000007</c:v>
                </c:pt>
                <c:pt idx="196">
                  <c:v>74.492058</c:v>
                </c:pt>
                <c:pt idx="197">
                  <c:v>72.991875000000007</c:v>
                </c:pt>
                <c:pt idx="198">
                  <c:v>71.491692000000128</c:v>
                </c:pt>
                <c:pt idx="199">
                  <c:v>69.979781999999489</c:v>
                </c:pt>
                <c:pt idx="200">
                  <c:v>66.407921000000144</c:v>
                </c:pt>
                <c:pt idx="201">
                  <c:v>62.836052000000002</c:v>
                </c:pt>
                <c:pt idx="202">
                  <c:v>59.264191000000011</c:v>
                </c:pt>
                <c:pt idx="203">
                  <c:v>55.692322000000104</c:v>
                </c:pt>
                <c:pt idx="204">
                  <c:v>52.120461000000006</c:v>
                </c:pt>
                <c:pt idx="205">
                  <c:v>48.548595000000013</c:v>
                </c:pt>
                <c:pt idx="206">
                  <c:v>44.976730000000003</c:v>
                </c:pt>
                <c:pt idx="207">
                  <c:v>41.404864999999944</c:v>
                </c:pt>
                <c:pt idx="208">
                  <c:v>37.833000000000006</c:v>
                </c:pt>
                <c:pt idx="209">
                  <c:v>34.261135000000088</c:v>
                </c:pt>
                <c:pt idx="210">
                  <c:v>30.68927</c:v>
                </c:pt>
                <c:pt idx="211">
                  <c:v>27.117405000000044</c:v>
                </c:pt>
                <c:pt idx="212">
                  <c:v>23.545539999999935</c:v>
                </c:pt>
                <c:pt idx="213">
                  <c:v>19.98995</c:v>
                </c:pt>
                <c:pt idx="214">
                  <c:v>18.626145999999999</c:v>
                </c:pt>
                <c:pt idx="215">
                  <c:v>17.262343999999935</c:v>
                </c:pt>
                <c:pt idx="216">
                  <c:v>15.898541</c:v>
                </c:pt>
                <c:pt idx="217">
                  <c:v>14.534739</c:v>
                </c:pt>
                <c:pt idx="218">
                  <c:v>13.170937</c:v>
                </c:pt>
                <c:pt idx="219">
                  <c:v>11.807133</c:v>
                </c:pt>
                <c:pt idx="220">
                  <c:v>10.44333</c:v>
                </c:pt>
                <c:pt idx="221">
                  <c:v>9.0795280000000016</c:v>
                </c:pt>
                <c:pt idx="222">
                  <c:v>7.7157249999999955</c:v>
                </c:pt>
                <c:pt idx="223">
                  <c:v>6.3519220000000001</c:v>
                </c:pt>
                <c:pt idx="224">
                  <c:v>4.9912870000000034</c:v>
                </c:pt>
                <c:pt idx="225">
                  <c:v>3.9911649999999987</c:v>
                </c:pt>
                <c:pt idx="226">
                  <c:v>2.991042999999963</c:v>
                </c:pt>
                <c:pt idx="227">
                  <c:v>1.9909209999999999</c:v>
                </c:pt>
                <c:pt idx="228">
                  <c:v>0.99079900000000065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marker val="1"/>
        <c:axId val="179351552"/>
        <c:axId val="179353088"/>
      </c:lineChart>
      <c:catAx>
        <c:axId val="179351552"/>
        <c:scaling>
          <c:orientation val="minMax"/>
        </c:scaling>
        <c:axPos val="b"/>
        <c:tickLblPos val="nextTo"/>
        <c:crossAx val="179353088"/>
        <c:crosses val="autoZero"/>
        <c:auto val="1"/>
        <c:lblAlgn val="ctr"/>
        <c:lblOffset val="100"/>
        <c:tickLblSkip val="30"/>
        <c:tickMarkSkip val="10"/>
      </c:catAx>
      <c:valAx>
        <c:axId val="179353088"/>
        <c:scaling>
          <c:orientation val="minMax"/>
        </c:scaling>
        <c:axPos val="l"/>
        <c:majorGridlines/>
        <c:numFmt formatCode="General" sourceLinked="1"/>
        <c:tickLblPos val="nextTo"/>
        <c:crossAx val="179351552"/>
        <c:crosses val="autoZero"/>
        <c:crossBetween val="between"/>
      </c:valAx>
    </c:plotArea>
    <c:legend>
      <c:legendPos val="r"/>
    </c:legend>
    <c:plotVisOnly val="1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Sheet1!$B$1:$B$2</c:f>
              <c:strCache>
                <c:ptCount val="1"/>
                <c:pt idx="0">
                  <c:v>Predicted Mean Annual Temperature</c:v>
                </c:pt>
              </c:strCache>
            </c:strRef>
          </c:tx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Sheet1!$D$3:$D$5</c:f>
                <c:numCache>
                  <c:formatCode>General</c:formatCode>
                  <c:ptCount val="3"/>
                  <c:pt idx="0">
                    <c:v>8.0000000000000043E-2</c:v>
                  </c:pt>
                  <c:pt idx="1">
                    <c:v>8.3511542450595513E-2</c:v>
                  </c:pt>
                  <c:pt idx="2">
                    <c:v>8.2000000000000017E-2</c:v>
                  </c:pt>
                </c:numCache>
              </c:numRef>
            </c:plus>
            <c:minus>
              <c:numRef>
                <c:f>Sheet1!$D$3:$D$5</c:f>
                <c:numCache>
                  <c:formatCode>General</c:formatCode>
                  <c:ptCount val="3"/>
                  <c:pt idx="0">
                    <c:v>8.0000000000000043E-2</c:v>
                  </c:pt>
                  <c:pt idx="1">
                    <c:v>8.3511542450595513E-2</c:v>
                  </c:pt>
                  <c:pt idx="2">
                    <c:v>8.2000000000000017E-2</c:v>
                  </c:pt>
                </c:numCache>
              </c:numRef>
            </c:minus>
          </c:errBars>
          <c:cat>
            <c:strRef>
              <c:f>Sheet1!$A$3:$A$5</c:f>
              <c:strCache>
                <c:ptCount val="3"/>
                <c:pt idx="0">
                  <c:v>Capay</c:v>
                </c:pt>
                <c:pt idx="1">
                  <c:v>Cache Creek Conservancy</c:v>
                </c:pt>
                <c:pt idx="2">
                  <c:v>Cowboy camp</c:v>
                </c:pt>
              </c:strCache>
            </c:strRef>
          </c:cat>
          <c:val>
            <c:numRef>
              <c:f>Sheet1!$B$3:$B$5</c:f>
              <c:numCache>
                <c:formatCode>0.00</c:formatCode>
                <c:ptCount val="3"/>
                <c:pt idx="0">
                  <c:v>17.989999999999963</c:v>
                </c:pt>
                <c:pt idx="1">
                  <c:v>17.015423515480027</c:v>
                </c:pt>
                <c:pt idx="2">
                  <c:v>14.629999999999999</c:v>
                </c:pt>
              </c:numCache>
            </c:numRef>
          </c:val>
        </c:ser>
        <c:ser>
          <c:idx val="1"/>
          <c:order val="1"/>
          <c:tx>
            <c:strRef>
              <c:f>Sheet1!$C$1:$C$2</c:f>
              <c:strCache>
                <c:ptCount val="1"/>
                <c:pt idx="0">
                  <c:v>Station Mean Annual Temperature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Sheet1!$E$3:$E$5</c:f>
                <c:numCache>
                  <c:formatCode>General</c:formatCode>
                  <c:ptCount val="3"/>
                  <c:pt idx="0">
                    <c:v>0.10500000000000002</c:v>
                  </c:pt>
                  <c:pt idx="1">
                    <c:v>9.7928570592685504E-2</c:v>
                  </c:pt>
                  <c:pt idx="2">
                    <c:v>0.11900000000000002</c:v>
                  </c:pt>
                </c:numCache>
              </c:numRef>
            </c:plus>
            <c:minus>
              <c:numRef>
                <c:f>Sheet1!$E$3:$E$5</c:f>
                <c:numCache>
                  <c:formatCode>General</c:formatCode>
                  <c:ptCount val="3"/>
                  <c:pt idx="0">
                    <c:v>0.10500000000000002</c:v>
                  </c:pt>
                  <c:pt idx="1">
                    <c:v>9.7928570592685504E-2</c:v>
                  </c:pt>
                  <c:pt idx="2">
                    <c:v>0.11900000000000002</c:v>
                  </c:pt>
                </c:numCache>
              </c:numRef>
            </c:minus>
          </c:errBars>
          <c:cat>
            <c:strRef>
              <c:f>Sheet1!$A$3:$A$5</c:f>
              <c:strCache>
                <c:ptCount val="3"/>
                <c:pt idx="0">
                  <c:v>Capay</c:v>
                </c:pt>
                <c:pt idx="1">
                  <c:v>Cache Creek Conservancy</c:v>
                </c:pt>
                <c:pt idx="2">
                  <c:v>Cowboy camp</c:v>
                </c:pt>
              </c:strCache>
            </c:strRef>
          </c:cat>
          <c:val>
            <c:numRef>
              <c:f>Sheet1!$C$3:$C$5</c:f>
              <c:numCache>
                <c:formatCode>0.00</c:formatCode>
                <c:ptCount val="3"/>
                <c:pt idx="0">
                  <c:v>18.23</c:v>
                </c:pt>
                <c:pt idx="1">
                  <c:v>17.12080873790309</c:v>
                </c:pt>
                <c:pt idx="2">
                  <c:v>14.76</c:v>
                </c:pt>
              </c:numCache>
            </c:numRef>
          </c:val>
        </c:ser>
        <c:axId val="179659136"/>
        <c:axId val="179660672"/>
      </c:barChart>
      <c:catAx>
        <c:axId val="179659136"/>
        <c:scaling>
          <c:orientation val="minMax"/>
        </c:scaling>
        <c:axPos val="b"/>
        <c:tickLblPos val="nextTo"/>
        <c:crossAx val="179660672"/>
        <c:crosses val="autoZero"/>
        <c:auto val="1"/>
        <c:lblAlgn val="ctr"/>
        <c:lblOffset val="100"/>
      </c:catAx>
      <c:valAx>
        <c:axId val="179660672"/>
        <c:scaling>
          <c:orientation val="minMax"/>
        </c:scaling>
        <c:axPos val="l"/>
        <c:majorGridlines/>
        <c:numFmt formatCode="0" sourceLinked="0"/>
        <c:tickLblPos val="nextTo"/>
        <c:crossAx val="179659136"/>
        <c:crosses val="autoZero"/>
        <c:crossBetween val="between"/>
      </c:valAx>
    </c:plotArea>
    <c:legend>
      <c:legendPos val="r"/>
    </c:legend>
    <c:plotVisOnly val="1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OW female</a:t>
            </a:r>
            <a:r>
              <a:rPr lang="en-US" baseline="0"/>
              <a:t> larvae</a:t>
            </a:r>
            <a:endParaRPr lang="en-US"/>
          </a:p>
        </c:rich>
      </c:tx>
      <c:spPr>
        <a:noFill/>
        <a:ln w="25400">
          <a:noFill/>
        </a:ln>
      </c:spPr>
    </c:title>
    <c:plotArea>
      <c:layout/>
      <c:lineChart>
        <c:grouping val="standard"/>
        <c:ser>
          <c:idx val="0"/>
          <c:order val="0"/>
          <c:tx>
            <c:v>bear creek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none"/>
          </c:marker>
          <c:val>
            <c:numRef>
              <c:f>[1]Sheet1!$B$2:$B$184</c:f>
              <c:numCache>
                <c:formatCode>General</c:formatCode>
                <c:ptCount val="1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</c:numCache>
            </c:numRef>
          </c:val>
        </c:ser>
        <c:ser>
          <c:idx val="1"/>
          <c:order val="1"/>
          <c:tx>
            <c:v>Casino</c:v>
          </c:tx>
          <c:spPr>
            <a:ln w="25400">
              <a:solidFill>
                <a:srgbClr val="DD2D32"/>
              </a:solidFill>
              <a:prstDash val="solid"/>
            </a:ln>
          </c:spPr>
          <c:marker>
            <c:symbol val="none"/>
          </c:marker>
          <c:val>
            <c:numRef>
              <c:f>[1]Sheet1!$C$2:$C$184</c:f>
              <c:numCache>
                <c:formatCode>General</c:formatCode>
                <c:ptCount val="1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1.0000000000000029E-6</c:v>
                </c:pt>
                <c:pt idx="35">
                  <c:v>3.0000000000000094E-6</c:v>
                </c:pt>
                <c:pt idx="36">
                  <c:v>5.000000000000014E-6</c:v>
                </c:pt>
                <c:pt idx="37">
                  <c:v>9.0000000000000273E-6</c:v>
                </c:pt>
                <c:pt idx="38">
                  <c:v>2.5000000000000059E-5</c:v>
                </c:pt>
                <c:pt idx="39">
                  <c:v>3.3000000000000077E-5</c:v>
                </c:pt>
                <c:pt idx="40">
                  <c:v>2.0000000000000046E-5</c:v>
                </c:pt>
                <c:pt idx="41">
                  <c:v>3.4000000000000095E-5</c:v>
                </c:pt>
                <c:pt idx="42">
                  <c:v>2.0000000000000046E-5</c:v>
                </c:pt>
                <c:pt idx="43">
                  <c:v>8.8000000000000269E-5</c:v>
                </c:pt>
                <c:pt idx="44">
                  <c:v>3.5000000000000092E-5</c:v>
                </c:pt>
                <c:pt idx="45">
                  <c:v>2.3000000000000047E-5</c:v>
                </c:pt>
                <c:pt idx="46">
                  <c:v>1.4100000000000026E-4</c:v>
                </c:pt>
                <c:pt idx="47">
                  <c:v>1.9700000000000064E-4</c:v>
                </c:pt>
                <c:pt idx="48">
                  <c:v>2.6800000000000061E-4</c:v>
                </c:pt>
                <c:pt idx="49">
                  <c:v>4.8400000000000087E-4</c:v>
                </c:pt>
                <c:pt idx="50">
                  <c:v>6.380000000000012E-4</c:v>
                </c:pt>
                <c:pt idx="51">
                  <c:v>1.0020000000000003E-3</c:v>
                </c:pt>
                <c:pt idx="52">
                  <c:v>1.9980000000000041E-3</c:v>
                </c:pt>
                <c:pt idx="53">
                  <c:v>3.220000000000005E-3</c:v>
                </c:pt>
                <c:pt idx="54">
                  <c:v>4.0720000000000079E-3</c:v>
                </c:pt>
                <c:pt idx="55">
                  <c:v>6.3980000000000078E-3</c:v>
                </c:pt>
                <c:pt idx="56">
                  <c:v>8.0500000000000068E-3</c:v>
                </c:pt>
                <c:pt idx="57">
                  <c:v>1.1071000000000003E-2</c:v>
                </c:pt>
                <c:pt idx="58">
                  <c:v>1.6638000000000003E-2</c:v>
                </c:pt>
                <c:pt idx="59">
                  <c:v>2.5078000000000045E-2</c:v>
                </c:pt>
                <c:pt idx="60">
                  <c:v>1.7982000000000005E-2</c:v>
                </c:pt>
                <c:pt idx="61">
                  <c:v>3.5861000000000011E-2</c:v>
                </c:pt>
                <c:pt idx="62">
                  <c:v>4.2212000000000034E-2</c:v>
                </c:pt>
                <c:pt idx="63">
                  <c:v>5.3531000000000009E-2</c:v>
                </c:pt>
                <c:pt idx="64">
                  <c:v>7.1632000000000029E-2</c:v>
                </c:pt>
                <c:pt idx="65">
                  <c:v>8.5408000000000012E-2</c:v>
                </c:pt>
                <c:pt idx="66">
                  <c:v>9.3792000000000209E-2</c:v>
                </c:pt>
                <c:pt idx="67">
                  <c:v>0.10551400000000002</c:v>
                </c:pt>
                <c:pt idx="68">
                  <c:v>0.12287600000000012</c:v>
                </c:pt>
                <c:pt idx="69">
                  <c:v>0.29797300000000032</c:v>
                </c:pt>
                <c:pt idx="70">
                  <c:v>0.44272800000000001</c:v>
                </c:pt>
                <c:pt idx="71">
                  <c:v>0.29391400000000056</c:v>
                </c:pt>
                <c:pt idx="72">
                  <c:v>0.3502050000000001</c:v>
                </c:pt>
                <c:pt idx="73">
                  <c:v>0.50287700000000002</c:v>
                </c:pt>
                <c:pt idx="74">
                  <c:v>0.85369100000000175</c:v>
                </c:pt>
                <c:pt idx="75">
                  <c:v>1.3424929999999999</c:v>
                </c:pt>
                <c:pt idx="76">
                  <c:v>1.1054839999999999</c:v>
                </c:pt>
                <c:pt idx="77">
                  <c:v>2.1434300000000039</c:v>
                </c:pt>
                <c:pt idx="78">
                  <c:v>1.1460950000000001</c:v>
                </c:pt>
                <c:pt idx="79">
                  <c:v>1.2294619999999974</c:v>
                </c:pt>
                <c:pt idx="80">
                  <c:v>1.6065659999999999</c:v>
                </c:pt>
                <c:pt idx="81">
                  <c:v>3.0185919999999999</c:v>
                </c:pt>
                <c:pt idx="82">
                  <c:v>3.6138429999999961</c:v>
                </c:pt>
                <c:pt idx="83">
                  <c:v>3.9059879999999998</c:v>
                </c:pt>
                <c:pt idx="84">
                  <c:v>5.3731420000000014</c:v>
                </c:pt>
                <c:pt idx="85">
                  <c:v>6.6583969999999955</c:v>
                </c:pt>
                <c:pt idx="86">
                  <c:v>2.7247460000000001</c:v>
                </c:pt>
                <c:pt idx="87">
                  <c:v>5.0890780000000024</c:v>
                </c:pt>
                <c:pt idx="88">
                  <c:v>6.735666000000009</c:v>
                </c:pt>
                <c:pt idx="89">
                  <c:v>6.5317180000000024</c:v>
                </c:pt>
                <c:pt idx="90">
                  <c:v>3.9180729999999961</c:v>
                </c:pt>
                <c:pt idx="91">
                  <c:v>3.8779629999999967</c:v>
                </c:pt>
                <c:pt idx="92">
                  <c:v>4.8895230000000014</c:v>
                </c:pt>
                <c:pt idx="93">
                  <c:v>5.2431420000000024</c:v>
                </c:pt>
                <c:pt idx="94">
                  <c:v>5.1998769999999945</c:v>
                </c:pt>
                <c:pt idx="95">
                  <c:v>3.0410049999999997</c:v>
                </c:pt>
                <c:pt idx="96">
                  <c:v>3.4629919999999998</c:v>
                </c:pt>
                <c:pt idx="97">
                  <c:v>2.8951279999999997</c:v>
                </c:pt>
                <c:pt idx="98">
                  <c:v>3.0207960000000011</c:v>
                </c:pt>
                <c:pt idx="99">
                  <c:v>5.5809730000000002</c:v>
                </c:pt>
                <c:pt idx="100">
                  <c:v>5.490609000000009</c:v>
                </c:pt>
                <c:pt idx="101">
                  <c:v>5.7557640000000001</c:v>
                </c:pt>
                <c:pt idx="102">
                  <c:v>0.55557999999999996</c:v>
                </c:pt>
                <c:pt idx="103">
                  <c:v>3.245466</c:v>
                </c:pt>
                <c:pt idx="104">
                  <c:v>4.1865299999999985</c:v>
                </c:pt>
                <c:pt idx="105">
                  <c:v>4.6646189999999645</c:v>
                </c:pt>
                <c:pt idx="106">
                  <c:v>5.8651189999999609</c:v>
                </c:pt>
                <c:pt idx="107">
                  <c:v>5.5579239999999945</c:v>
                </c:pt>
                <c:pt idx="108">
                  <c:v>10.132549000000004</c:v>
                </c:pt>
                <c:pt idx="109">
                  <c:v>9.4639680000000013</c:v>
                </c:pt>
                <c:pt idx="110">
                  <c:v>5.1085049999999645</c:v>
                </c:pt>
                <c:pt idx="111">
                  <c:v>1.7700150000000001</c:v>
                </c:pt>
                <c:pt idx="112">
                  <c:v>0.88502700000000001</c:v>
                </c:pt>
                <c:pt idx="113">
                  <c:v>1.4172199999999977</c:v>
                </c:pt>
                <c:pt idx="114">
                  <c:v>1.1828989999999999</c:v>
                </c:pt>
                <c:pt idx="115">
                  <c:v>0.48995500000000008</c:v>
                </c:pt>
                <c:pt idx="116">
                  <c:v>0.56090200000000001</c:v>
                </c:pt>
                <c:pt idx="117">
                  <c:v>0.67179400000000211</c:v>
                </c:pt>
                <c:pt idx="118">
                  <c:v>0.5255779999999991</c:v>
                </c:pt>
                <c:pt idx="119">
                  <c:v>0.29787200000000075</c:v>
                </c:pt>
                <c:pt idx="120">
                  <c:v>0.31862800000000063</c:v>
                </c:pt>
                <c:pt idx="121">
                  <c:v>0.37381900000000057</c:v>
                </c:pt>
                <c:pt idx="122">
                  <c:v>0.21168200000000001</c:v>
                </c:pt>
                <c:pt idx="123">
                  <c:v>0.349331</c:v>
                </c:pt>
                <c:pt idx="124">
                  <c:v>0.25978000000000001</c:v>
                </c:pt>
                <c:pt idx="125">
                  <c:v>0.26656300000000011</c:v>
                </c:pt>
                <c:pt idx="126">
                  <c:v>0.25399700000000003</c:v>
                </c:pt>
                <c:pt idx="127">
                  <c:v>0.18903400000000031</c:v>
                </c:pt>
                <c:pt idx="128">
                  <c:v>0.133656</c:v>
                </c:pt>
                <c:pt idx="129">
                  <c:v>6.5748000000000001E-2</c:v>
                </c:pt>
                <c:pt idx="130">
                  <c:v>3.5802000000000014E-2</c:v>
                </c:pt>
                <c:pt idx="131">
                  <c:v>2.6599000000000012E-2</c:v>
                </c:pt>
                <c:pt idx="132">
                  <c:v>2.1181000000000012E-2</c:v>
                </c:pt>
                <c:pt idx="133">
                  <c:v>2.2851000000000059E-2</c:v>
                </c:pt>
                <c:pt idx="134">
                  <c:v>1.4760000000000007E-2</c:v>
                </c:pt>
                <c:pt idx="135">
                  <c:v>5.7670000000000013E-3</c:v>
                </c:pt>
                <c:pt idx="136">
                  <c:v>1.7600000000000024E-3</c:v>
                </c:pt>
                <c:pt idx="137">
                  <c:v>4.780000000000011E-4</c:v>
                </c:pt>
                <c:pt idx="138">
                  <c:v>2.4000000000000044E-4</c:v>
                </c:pt>
                <c:pt idx="139">
                  <c:v>1.9300000000000052E-4</c:v>
                </c:pt>
                <c:pt idx="140">
                  <c:v>1.110000000000003E-4</c:v>
                </c:pt>
                <c:pt idx="141">
                  <c:v>4.9000000000000141E-5</c:v>
                </c:pt>
                <c:pt idx="142">
                  <c:v>3.3000000000000077E-5</c:v>
                </c:pt>
                <c:pt idx="143">
                  <c:v>2.700000000000009E-5</c:v>
                </c:pt>
                <c:pt idx="144">
                  <c:v>1.8000000000000058E-5</c:v>
                </c:pt>
                <c:pt idx="145">
                  <c:v>7.0000000000000202E-6</c:v>
                </c:pt>
                <c:pt idx="146">
                  <c:v>3.0000000000000094E-6</c:v>
                </c:pt>
                <c:pt idx="147">
                  <c:v>1.0000000000000029E-6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</c:numCache>
            </c:numRef>
          </c:val>
        </c:ser>
        <c:ser>
          <c:idx val="2"/>
          <c:order val="2"/>
          <c:tx>
            <c:v>putah</c:v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ymbol val="none"/>
          </c:marker>
          <c:val>
            <c:numRef>
              <c:f>[1]Sheet1!$A$2:$A$184</c:f>
              <c:numCache>
                <c:formatCode>General</c:formatCode>
                <c:ptCount val="1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1.0000000000000029E-6</c:v>
                </c:pt>
                <c:pt idx="52">
                  <c:v>2.0000000000000058E-6</c:v>
                </c:pt>
                <c:pt idx="53">
                  <c:v>5.000000000000014E-6</c:v>
                </c:pt>
                <c:pt idx="54">
                  <c:v>7.0000000000000202E-6</c:v>
                </c:pt>
                <c:pt idx="55">
                  <c:v>1.9000000000000062E-5</c:v>
                </c:pt>
                <c:pt idx="56">
                  <c:v>2.6000000000000076E-5</c:v>
                </c:pt>
                <c:pt idx="57">
                  <c:v>3.9000000000000114E-5</c:v>
                </c:pt>
                <c:pt idx="58">
                  <c:v>7.6000000000000153E-5</c:v>
                </c:pt>
                <c:pt idx="59">
                  <c:v>1.5700000000000043E-4</c:v>
                </c:pt>
                <c:pt idx="60">
                  <c:v>2.4100000000000006E-4</c:v>
                </c:pt>
                <c:pt idx="61">
                  <c:v>3.4000000000000057E-4</c:v>
                </c:pt>
                <c:pt idx="62">
                  <c:v>4.4000000000000121E-4</c:v>
                </c:pt>
                <c:pt idx="63">
                  <c:v>6.1500000000000031E-4</c:v>
                </c:pt>
                <c:pt idx="64">
                  <c:v>9.1100000000000046E-4</c:v>
                </c:pt>
                <c:pt idx="65">
                  <c:v>1.1540000000000025E-3</c:v>
                </c:pt>
                <c:pt idx="66">
                  <c:v>1.4580000000000027E-3</c:v>
                </c:pt>
                <c:pt idx="67">
                  <c:v>1.7670000000000003E-3</c:v>
                </c:pt>
                <c:pt idx="68">
                  <c:v>2.2480000000000056E-3</c:v>
                </c:pt>
                <c:pt idx="69">
                  <c:v>5.3950000000000014E-3</c:v>
                </c:pt>
                <c:pt idx="70">
                  <c:v>9.1110000000000028E-3</c:v>
                </c:pt>
                <c:pt idx="71">
                  <c:v>6.7180000000000078E-3</c:v>
                </c:pt>
                <c:pt idx="72">
                  <c:v>8.6070000000000018E-3</c:v>
                </c:pt>
                <c:pt idx="73">
                  <c:v>1.3531000000000003E-2</c:v>
                </c:pt>
                <c:pt idx="74">
                  <c:v>3.0560000000000004E-2</c:v>
                </c:pt>
                <c:pt idx="75">
                  <c:v>5.5934000000000011E-2</c:v>
                </c:pt>
                <c:pt idx="76">
                  <c:v>4.7074000000000012E-2</c:v>
                </c:pt>
                <c:pt idx="77">
                  <c:v>0.117331</c:v>
                </c:pt>
                <c:pt idx="78">
                  <c:v>7.2145000000000015E-2</c:v>
                </c:pt>
                <c:pt idx="79">
                  <c:v>8.5987000000000022E-2</c:v>
                </c:pt>
                <c:pt idx="80">
                  <c:v>0.10552400000000017</c:v>
                </c:pt>
                <c:pt idx="81">
                  <c:v>0.23840100000000028</c:v>
                </c:pt>
                <c:pt idx="82">
                  <c:v>0.32117900000000038</c:v>
                </c:pt>
                <c:pt idx="83">
                  <c:v>0.40582800000000063</c:v>
                </c:pt>
                <c:pt idx="84">
                  <c:v>0.62368000000000112</c:v>
                </c:pt>
                <c:pt idx="85">
                  <c:v>1.0400289999999999</c:v>
                </c:pt>
                <c:pt idx="86">
                  <c:v>0.50466699999999898</c:v>
                </c:pt>
                <c:pt idx="87">
                  <c:v>0.84013500000000063</c:v>
                </c:pt>
                <c:pt idx="88">
                  <c:v>1.4950570000000001</c:v>
                </c:pt>
                <c:pt idx="89">
                  <c:v>1.644501</c:v>
                </c:pt>
                <c:pt idx="90">
                  <c:v>1.5025459999999999</c:v>
                </c:pt>
                <c:pt idx="91">
                  <c:v>1.189865</c:v>
                </c:pt>
                <c:pt idx="92">
                  <c:v>1.689322</c:v>
                </c:pt>
                <c:pt idx="93">
                  <c:v>2.3521109999999967</c:v>
                </c:pt>
                <c:pt idx="94">
                  <c:v>2.3362819999999931</c:v>
                </c:pt>
                <c:pt idx="95">
                  <c:v>1.541787</c:v>
                </c:pt>
                <c:pt idx="96">
                  <c:v>1.7516889999999998</c:v>
                </c:pt>
                <c:pt idx="97">
                  <c:v>1.734073</c:v>
                </c:pt>
                <c:pt idx="98">
                  <c:v>1.970081000000002</c:v>
                </c:pt>
                <c:pt idx="99">
                  <c:v>3.70086</c:v>
                </c:pt>
                <c:pt idx="100">
                  <c:v>4.3053670000000004</c:v>
                </c:pt>
                <c:pt idx="101">
                  <c:v>5.1662359999999916</c:v>
                </c:pt>
                <c:pt idx="102">
                  <c:v>0.64171600000000062</c:v>
                </c:pt>
                <c:pt idx="103">
                  <c:v>3.8139159999999968</c:v>
                </c:pt>
                <c:pt idx="104">
                  <c:v>4.5591939999999997</c:v>
                </c:pt>
                <c:pt idx="105">
                  <c:v>5.3075899999999745</c:v>
                </c:pt>
                <c:pt idx="106">
                  <c:v>7.4751020000000024</c:v>
                </c:pt>
                <c:pt idx="107">
                  <c:v>8.7254470000000008</c:v>
                </c:pt>
                <c:pt idx="108">
                  <c:v>15.128590999999998</c:v>
                </c:pt>
                <c:pt idx="109">
                  <c:v>17.395264000000001</c:v>
                </c:pt>
                <c:pt idx="110">
                  <c:v>13.965946000000024</c:v>
                </c:pt>
                <c:pt idx="111">
                  <c:v>4.2701500000000001</c:v>
                </c:pt>
                <c:pt idx="112">
                  <c:v>4.4435000000000002</c:v>
                </c:pt>
                <c:pt idx="113">
                  <c:v>5.6675509999999418</c:v>
                </c:pt>
                <c:pt idx="114">
                  <c:v>5.3833490000000079</c:v>
                </c:pt>
                <c:pt idx="115">
                  <c:v>2.4400170000000001</c:v>
                </c:pt>
                <c:pt idx="116">
                  <c:v>2.8400719999999997</c:v>
                </c:pt>
                <c:pt idx="117">
                  <c:v>3.8760809999999957</c:v>
                </c:pt>
                <c:pt idx="118">
                  <c:v>3.043237000000004</c:v>
                </c:pt>
                <c:pt idx="119">
                  <c:v>2.084403</c:v>
                </c:pt>
                <c:pt idx="120">
                  <c:v>2.354052999999972</c:v>
                </c:pt>
                <c:pt idx="121">
                  <c:v>2.7014610000000001</c:v>
                </c:pt>
                <c:pt idx="122">
                  <c:v>1.9803630000000001</c:v>
                </c:pt>
                <c:pt idx="123">
                  <c:v>2.9790379999999987</c:v>
                </c:pt>
                <c:pt idx="124">
                  <c:v>2.8817870000000001</c:v>
                </c:pt>
                <c:pt idx="125">
                  <c:v>3.1729069999999977</c:v>
                </c:pt>
                <c:pt idx="126">
                  <c:v>3.5381270000000002</c:v>
                </c:pt>
                <c:pt idx="127">
                  <c:v>3.1286210000000012</c:v>
                </c:pt>
                <c:pt idx="128">
                  <c:v>2.3347549999999977</c:v>
                </c:pt>
                <c:pt idx="129">
                  <c:v>1.5099069999999979</c:v>
                </c:pt>
                <c:pt idx="130">
                  <c:v>0.90612000000000004</c:v>
                </c:pt>
                <c:pt idx="131">
                  <c:v>0.76277300000000126</c:v>
                </c:pt>
                <c:pt idx="132">
                  <c:v>0.72088700000000061</c:v>
                </c:pt>
                <c:pt idx="133">
                  <c:v>0.77309100000000175</c:v>
                </c:pt>
                <c:pt idx="134">
                  <c:v>0.80503599999999997</c:v>
                </c:pt>
                <c:pt idx="135">
                  <c:v>0.52780100000000063</c:v>
                </c:pt>
                <c:pt idx="136">
                  <c:v>0.21248200000000031</c:v>
                </c:pt>
                <c:pt idx="137">
                  <c:v>7.5335000000000013E-2</c:v>
                </c:pt>
                <c:pt idx="138">
                  <c:v>4.0822000000000032E-2</c:v>
                </c:pt>
                <c:pt idx="139">
                  <c:v>3.9961000000000003E-2</c:v>
                </c:pt>
                <c:pt idx="140">
                  <c:v>2.8461000000000011E-2</c:v>
                </c:pt>
                <c:pt idx="141">
                  <c:v>1.3815000000000003E-2</c:v>
                </c:pt>
                <c:pt idx="142">
                  <c:v>1.0593000000000002E-2</c:v>
                </c:pt>
                <c:pt idx="143">
                  <c:v>1.0779000000000004E-2</c:v>
                </c:pt>
                <c:pt idx="144">
                  <c:v>1.0447000000000001E-2</c:v>
                </c:pt>
                <c:pt idx="145">
                  <c:v>4.8230000000000018E-3</c:v>
                </c:pt>
                <c:pt idx="146">
                  <c:v>3.0130000000000044E-3</c:v>
                </c:pt>
                <c:pt idx="147">
                  <c:v>1.5140000000000032E-3</c:v>
                </c:pt>
                <c:pt idx="148">
                  <c:v>7.3100000000000107E-4</c:v>
                </c:pt>
                <c:pt idx="149">
                  <c:v>3.4000000000000057E-4</c:v>
                </c:pt>
                <c:pt idx="150">
                  <c:v>1.6000000000000047E-4</c:v>
                </c:pt>
                <c:pt idx="151">
                  <c:v>1.7900000000000042E-4</c:v>
                </c:pt>
                <c:pt idx="152">
                  <c:v>1.3600000000000035E-4</c:v>
                </c:pt>
                <c:pt idx="153">
                  <c:v>7.2000000000000205E-5</c:v>
                </c:pt>
                <c:pt idx="154">
                  <c:v>5.3000000000000123E-5</c:v>
                </c:pt>
                <c:pt idx="155">
                  <c:v>4.200000000000012E-5</c:v>
                </c:pt>
                <c:pt idx="156">
                  <c:v>4.1000000000000014E-5</c:v>
                </c:pt>
                <c:pt idx="157">
                  <c:v>2.700000000000009E-5</c:v>
                </c:pt>
                <c:pt idx="158">
                  <c:v>1.400000000000003E-5</c:v>
                </c:pt>
                <c:pt idx="159">
                  <c:v>1.0000000000000028E-5</c:v>
                </c:pt>
                <c:pt idx="160">
                  <c:v>8.000000000000025E-6</c:v>
                </c:pt>
                <c:pt idx="161">
                  <c:v>5.000000000000014E-6</c:v>
                </c:pt>
                <c:pt idx="162">
                  <c:v>3.0000000000000094E-6</c:v>
                </c:pt>
                <c:pt idx="163">
                  <c:v>3.0000000000000094E-6</c:v>
                </c:pt>
                <c:pt idx="164">
                  <c:v>1.0000000000000029E-6</c:v>
                </c:pt>
                <c:pt idx="165">
                  <c:v>1.0000000000000029E-6</c:v>
                </c:pt>
                <c:pt idx="166">
                  <c:v>1.0000000000000029E-6</c:v>
                </c:pt>
                <c:pt idx="167">
                  <c:v>1.0000000000000029E-6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</c:numCache>
            </c:numRef>
          </c:val>
        </c:ser>
        <c:marker val="1"/>
        <c:axId val="167858560"/>
        <c:axId val="167860096"/>
      </c:lineChart>
      <c:catAx>
        <c:axId val="16785856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167860096"/>
        <c:crosses val="autoZero"/>
        <c:auto val="1"/>
        <c:lblAlgn val="ctr"/>
        <c:lblOffset val="100"/>
      </c:catAx>
      <c:valAx>
        <c:axId val="167860096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16785856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spPr>
        <a:noFill/>
        <a:ln w="25400">
          <a:noFill/>
        </a:ln>
      </c:spPr>
    </c:legend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YST Flowerbuds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none"/>
          </c:marker>
          <c:val>
            <c:numRef>
              <c:f>'bear creek'!$X$2:$X$184</c:f>
              <c:numCache>
                <c:formatCode>General</c:formatCode>
                <c:ptCount val="1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2.5000000000000012E-2</c:v>
                </c:pt>
                <c:pt idx="101">
                  <c:v>0.05</c:v>
                </c:pt>
                <c:pt idx="102">
                  <c:v>7.5000000000000011E-2</c:v>
                </c:pt>
                <c:pt idx="103">
                  <c:v>0.1</c:v>
                </c:pt>
                <c:pt idx="104">
                  <c:v>0.125</c:v>
                </c:pt>
                <c:pt idx="105">
                  <c:v>0.15000000000000024</c:v>
                </c:pt>
                <c:pt idx="106">
                  <c:v>0.17500000000000004</c:v>
                </c:pt>
                <c:pt idx="107">
                  <c:v>0.2</c:v>
                </c:pt>
                <c:pt idx="108">
                  <c:v>0.22500000000000001</c:v>
                </c:pt>
                <c:pt idx="109">
                  <c:v>0.25</c:v>
                </c:pt>
                <c:pt idx="110">
                  <c:v>0.27500000000000002</c:v>
                </c:pt>
                <c:pt idx="111">
                  <c:v>0.30000000000000032</c:v>
                </c:pt>
                <c:pt idx="112">
                  <c:v>0.32500000000000057</c:v>
                </c:pt>
                <c:pt idx="113">
                  <c:v>0.35000000000000031</c:v>
                </c:pt>
                <c:pt idx="114">
                  <c:v>0.3750000000000005</c:v>
                </c:pt>
                <c:pt idx="115">
                  <c:v>0.4</c:v>
                </c:pt>
                <c:pt idx="116">
                  <c:v>0.42500000000000032</c:v>
                </c:pt>
                <c:pt idx="117">
                  <c:v>0.45</c:v>
                </c:pt>
                <c:pt idx="118">
                  <c:v>0.47500000000000031</c:v>
                </c:pt>
                <c:pt idx="119">
                  <c:v>0.5</c:v>
                </c:pt>
                <c:pt idx="120">
                  <c:v>0.60000000000000064</c:v>
                </c:pt>
                <c:pt idx="121">
                  <c:v>0.70000000000000062</c:v>
                </c:pt>
                <c:pt idx="122">
                  <c:v>0.8</c:v>
                </c:pt>
                <c:pt idx="123">
                  <c:v>0.9</c:v>
                </c:pt>
                <c:pt idx="124">
                  <c:v>1</c:v>
                </c:pt>
                <c:pt idx="125">
                  <c:v>1.8</c:v>
                </c:pt>
                <c:pt idx="126">
                  <c:v>2.6</c:v>
                </c:pt>
                <c:pt idx="127">
                  <c:v>3.4</c:v>
                </c:pt>
                <c:pt idx="128">
                  <c:v>4.2</c:v>
                </c:pt>
                <c:pt idx="129">
                  <c:v>5</c:v>
                </c:pt>
                <c:pt idx="130">
                  <c:v>5.3</c:v>
                </c:pt>
                <c:pt idx="131">
                  <c:v>5.6</c:v>
                </c:pt>
                <c:pt idx="132">
                  <c:v>5.9</c:v>
                </c:pt>
                <c:pt idx="133">
                  <c:v>6.2</c:v>
                </c:pt>
                <c:pt idx="134">
                  <c:v>6.5</c:v>
                </c:pt>
                <c:pt idx="135">
                  <c:v>6.8</c:v>
                </c:pt>
                <c:pt idx="136">
                  <c:v>7.1</c:v>
                </c:pt>
                <c:pt idx="137">
                  <c:v>7.4</c:v>
                </c:pt>
                <c:pt idx="138">
                  <c:v>7.7</c:v>
                </c:pt>
                <c:pt idx="139">
                  <c:v>8</c:v>
                </c:pt>
                <c:pt idx="140">
                  <c:v>8.2000000000000011</c:v>
                </c:pt>
                <c:pt idx="141">
                  <c:v>8.4</c:v>
                </c:pt>
                <c:pt idx="142">
                  <c:v>8.6</c:v>
                </c:pt>
                <c:pt idx="143">
                  <c:v>8.8000000000000007</c:v>
                </c:pt>
                <c:pt idx="144">
                  <c:v>9</c:v>
                </c:pt>
                <c:pt idx="145">
                  <c:v>9.2000000000000011</c:v>
                </c:pt>
                <c:pt idx="146">
                  <c:v>9.4</c:v>
                </c:pt>
                <c:pt idx="147">
                  <c:v>9.6</c:v>
                </c:pt>
                <c:pt idx="148">
                  <c:v>9.8000000000000007</c:v>
                </c:pt>
                <c:pt idx="149">
                  <c:v>10</c:v>
                </c:pt>
                <c:pt idx="150">
                  <c:v>11</c:v>
                </c:pt>
                <c:pt idx="151">
                  <c:v>12</c:v>
                </c:pt>
                <c:pt idx="152">
                  <c:v>13</c:v>
                </c:pt>
                <c:pt idx="153">
                  <c:v>14</c:v>
                </c:pt>
                <c:pt idx="154">
                  <c:v>15</c:v>
                </c:pt>
                <c:pt idx="155">
                  <c:v>16</c:v>
                </c:pt>
                <c:pt idx="156">
                  <c:v>17</c:v>
                </c:pt>
                <c:pt idx="157">
                  <c:v>18</c:v>
                </c:pt>
                <c:pt idx="158">
                  <c:v>19</c:v>
                </c:pt>
                <c:pt idx="159">
                  <c:v>20</c:v>
                </c:pt>
                <c:pt idx="160">
                  <c:v>19.5</c:v>
                </c:pt>
                <c:pt idx="161">
                  <c:v>19</c:v>
                </c:pt>
                <c:pt idx="162">
                  <c:v>18.5</c:v>
                </c:pt>
                <c:pt idx="163">
                  <c:v>18</c:v>
                </c:pt>
                <c:pt idx="164">
                  <c:v>17.5</c:v>
                </c:pt>
                <c:pt idx="165">
                  <c:v>17</c:v>
                </c:pt>
                <c:pt idx="166">
                  <c:v>16.5</c:v>
                </c:pt>
                <c:pt idx="167">
                  <c:v>16</c:v>
                </c:pt>
                <c:pt idx="168">
                  <c:v>15.5</c:v>
                </c:pt>
                <c:pt idx="169">
                  <c:v>15</c:v>
                </c:pt>
                <c:pt idx="170">
                  <c:v>14.5</c:v>
                </c:pt>
                <c:pt idx="171">
                  <c:v>14</c:v>
                </c:pt>
                <c:pt idx="172">
                  <c:v>13.5</c:v>
                </c:pt>
                <c:pt idx="173">
                  <c:v>13</c:v>
                </c:pt>
                <c:pt idx="174">
                  <c:v>12.5</c:v>
                </c:pt>
                <c:pt idx="175">
                  <c:v>12</c:v>
                </c:pt>
                <c:pt idx="176">
                  <c:v>11.5</c:v>
                </c:pt>
                <c:pt idx="177">
                  <c:v>11</c:v>
                </c:pt>
                <c:pt idx="178">
                  <c:v>10.5</c:v>
                </c:pt>
                <c:pt idx="179">
                  <c:v>10</c:v>
                </c:pt>
                <c:pt idx="180">
                  <c:v>9.8500000000000068</c:v>
                </c:pt>
                <c:pt idx="181">
                  <c:v>9.7000000000000011</c:v>
                </c:pt>
                <c:pt idx="182">
                  <c:v>9.5500000000000007</c:v>
                </c:pt>
              </c:numCache>
            </c:numRef>
          </c:val>
        </c:ser>
        <c:ser>
          <c:idx val="1"/>
          <c:order val="1"/>
          <c:tx>
            <c:v>Bear Creek</c:v>
          </c:tx>
          <c:spPr>
            <a:ln w="25400">
              <a:solidFill>
                <a:srgbClr val="DD2D32"/>
              </a:solidFill>
              <a:prstDash val="solid"/>
            </a:ln>
          </c:spPr>
          <c:marker>
            <c:symbol val="none"/>
          </c:marker>
          <c:val>
            <c:numRef>
              <c:f>'bear creek'!$J$2:$J$184</c:f>
              <c:numCache>
                <c:formatCode>General</c:formatCode>
                <c:ptCount val="1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1.0000000000000029E-6</c:v>
                </c:pt>
                <c:pt idx="58">
                  <c:v>2.0000000000000058E-6</c:v>
                </c:pt>
                <c:pt idx="59">
                  <c:v>4.0000000000000108E-6</c:v>
                </c:pt>
                <c:pt idx="60">
                  <c:v>4.0000000000000108E-6</c:v>
                </c:pt>
                <c:pt idx="61">
                  <c:v>5.000000000000014E-6</c:v>
                </c:pt>
                <c:pt idx="62">
                  <c:v>6.0000000000000171E-6</c:v>
                </c:pt>
                <c:pt idx="63">
                  <c:v>8.000000000000025E-6</c:v>
                </c:pt>
                <c:pt idx="64">
                  <c:v>1.1000000000000035E-5</c:v>
                </c:pt>
                <c:pt idx="65">
                  <c:v>1.7000000000000044E-5</c:v>
                </c:pt>
                <c:pt idx="66">
                  <c:v>2.2000000000000077E-5</c:v>
                </c:pt>
                <c:pt idx="67">
                  <c:v>2.8000000000000061E-5</c:v>
                </c:pt>
                <c:pt idx="68">
                  <c:v>3.5000000000000092E-5</c:v>
                </c:pt>
                <c:pt idx="69">
                  <c:v>5.6000000000000101E-5</c:v>
                </c:pt>
                <c:pt idx="70">
                  <c:v>1.0800000000000028E-4</c:v>
                </c:pt>
                <c:pt idx="71">
                  <c:v>1.6100000000000044E-4</c:v>
                </c:pt>
                <c:pt idx="72">
                  <c:v>2.1500000000000043E-4</c:v>
                </c:pt>
                <c:pt idx="73">
                  <c:v>3.3600000000000063E-4</c:v>
                </c:pt>
                <c:pt idx="74">
                  <c:v>4.9500000000000108E-4</c:v>
                </c:pt>
                <c:pt idx="75">
                  <c:v>8.3000000000000218E-4</c:v>
                </c:pt>
                <c:pt idx="76">
                  <c:v>1.3770000000000021E-3</c:v>
                </c:pt>
                <c:pt idx="77">
                  <c:v>2.5650000000000039E-3</c:v>
                </c:pt>
                <c:pt idx="78">
                  <c:v>3.608000000000007E-3</c:v>
                </c:pt>
                <c:pt idx="79">
                  <c:v>4.1820000000000017E-3</c:v>
                </c:pt>
                <c:pt idx="80">
                  <c:v>5.0860000000000089E-3</c:v>
                </c:pt>
                <c:pt idx="81">
                  <c:v>7.2760000000000142E-3</c:v>
                </c:pt>
                <c:pt idx="82">
                  <c:v>1.1579000000000004E-2</c:v>
                </c:pt>
                <c:pt idx="83">
                  <c:v>1.7503000000000005E-2</c:v>
                </c:pt>
                <c:pt idx="84">
                  <c:v>3.1170000000000038E-2</c:v>
                </c:pt>
                <c:pt idx="85">
                  <c:v>5.7701000000000023E-2</c:v>
                </c:pt>
                <c:pt idx="86">
                  <c:v>7.4874000000000024E-2</c:v>
                </c:pt>
                <c:pt idx="87">
                  <c:v>9.2825000000000046E-2</c:v>
                </c:pt>
                <c:pt idx="88">
                  <c:v>0.14732800000000001</c:v>
                </c:pt>
                <c:pt idx="89">
                  <c:v>0.21093000000000031</c:v>
                </c:pt>
                <c:pt idx="90">
                  <c:v>0.28006000000000031</c:v>
                </c:pt>
                <c:pt idx="91">
                  <c:v>0.32861800000000063</c:v>
                </c:pt>
                <c:pt idx="92">
                  <c:v>0.38962100000000038</c:v>
                </c:pt>
                <c:pt idx="93">
                  <c:v>0.42811000000000032</c:v>
                </c:pt>
                <c:pt idx="94">
                  <c:v>0.5323229999999991</c:v>
                </c:pt>
                <c:pt idx="95">
                  <c:v>0.69178100000000065</c:v>
                </c:pt>
                <c:pt idx="96">
                  <c:v>0.79675800000000063</c:v>
                </c:pt>
                <c:pt idx="97">
                  <c:v>0.86369200000000113</c:v>
                </c:pt>
                <c:pt idx="98">
                  <c:v>0.95499400000000112</c:v>
                </c:pt>
                <c:pt idx="99">
                  <c:v>1.109286</c:v>
                </c:pt>
                <c:pt idx="100">
                  <c:v>1.3444780000000001</c:v>
                </c:pt>
                <c:pt idx="101">
                  <c:v>1.7586539999999999</c:v>
                </c:pt>
                <c:pt idx="102">
                  <c:v>1.9637209999999998</c:v>
                </c:pt>
                <c:pt idx="103">
                  <c:v>2.0311679999999988</c:v>
                </c:pt>
                <c:pt idx="104">
                  <c:v>2.3211310000000012</c:v>
                </c:pt>
                <c:pt idx="105">
                  <c:v>2.7438260000000012</c:v>
                </c:pt>
                <c:pt idx="106">
                  <c:v>3.7163819999999999</c:v>
                </c:pt>
                <c:pt idx="107">
                  <c:v>5.1756070000000003</c:v>
                </c:pt>
                <c:pt idx="108">
                  <c:v>7.1539069999999745</c:v>
                </c:pt>
                <c:pt idx="109">
                  <c:v>10.597859</c:v>
                </c:pt>
                <c:pt idx="110">
                  <c:v>14.928941999999999</c:v>
                </c:pt>
                <c:pt idx="111">
                  <c:v>17.705792999999954</c:v>
                </c:pt>
                <c:pt idx="112">
                  <c:v>19.153448000000001</c:v>
                </c:pt>
                <c:pt idx="113">
                  <c:v>20.823498000000001</c:v>
                </c:pt>
                <c:pt idx="114">
                  <c:v>23.082885999999988</c:v>
                </c:pt>
                <c:pt idx="115">
                  <c:v>24.329341999999986</c:v>
                </c:pt>
                <c:pt idx="116">
                  <c:v>25.63200400000003</c:v>
                </c:pt>
                <c:pt idx="117">
                  <c:v>27.120068000000032</c:v>
                </c:pt>
                <c:pt idx="118">
                  <c:v>28.876478000000031</c:v>
                </c:pt>
                <c:pt idx="119">
                  <c:v>31.274937000000001</c:v>
                </c:pt>
                <c:pt idx="120">
                  <c:v>33.713768000000002</c:v>
                </c:pt>
                <c:pt idx="121">
                  <c:v>36.589641999999998</c:v>
                </c:pt>
                <c:pt idx="122">
                  <c:v>39.332035000000012</c:v>
                </c:pt>
                <c:pt idx="123">
                  <c:v>42.976437000000004</c:v>
                </c:pt>
                <c:pt idx="124">
                  <c:v>46.808636</c:v>
                </c:pt>
                <c:pt idx="125">
                  <c:v>50.911056999999992</c:v>
                </c:pt>
                <c:pt idx="126">
                  <c:v>55.900852</c:v>
                </c:pt>
                <c:pt idx="127">
                  <c:v>61.512245</c:v>
                </c:pt>
                <c:pt idx="128">
                  <c:v>66.899551000000002</c:v>
                </c:pt>
                <c:pt idx="129">
                  <c:v>71.261108000000007</c:v>
                </c:pt>
                <c:pt idx="130">
                  <c:v>74.612571999999659</c:v>
                </c:pt>
                <c:pt idx="131">
                  <c:v>77.821106</c:v>
                </c:pt>
                <c:pt idx="132">
                  <c:v>80.896606000000006</c:v>
                </c:pt>
                <c:pt idx="133">
                  <c:v>84.678069999999948</c:v>
                </c:pt>
                <c:pt idx="134">
                  <c:v>89.129654000000002</c:v>
                </c:pt>
                <c:pt idx="135">
                  <c:v>93.219650000000144</c:v>
                </c:pt>
                <c:pt idx="136">
                  <c:v>95.884216000000023</c:v>
                </c:pt>
                <c:pt idx="137">
                  <c:v>97.023086999999919</c:v>
                </c:pt>
                <c:pt idx="138">
                  <c:v>97.629439999999889</c:v>
                </c:pt>
                <c:pt idx="139">
                  <c:v>98.226447999999948</c:v>
                </c:pt>
                <c:pt idx="140">
                  <c:v>98.730530000000002</c:v>
                </c:pt>
                <c:pt idx="141">
                  <c:v>99.075072999999307</c:v>
                </c:pt>
                <c:pt idx="142">
                  <c:v>99.297241000000128</c:v>
                </c:pt>
                <c:pt idx="143">
                  <c:v>99.490631000000022</c:v>
                </c:pt>
                <c:pt idx="144">
                  <c:v>99.665863000000002</c:v>
                </c:pt>
                <c:pt idx="145">
                  <c:v>99.795715000000001</c:v>
                </c:pt>
                <c:pt idx="146">
                  <c:v>99.881126000000023</c:v>
                </c:pt>
                <c:pt idx="147">
                  <c:v>99.929169000000144</c:v>
                </c:pt>
                <c:pt idx="148">
                  <c:v>99.957306000000003</c:v>
                </c:pt>
                <c:pt idx="149">
                  <c:v>99.972190999999981</c:v>
                </c:pt>
                <c:pt idx="150">
                  <c:v>99.978493</c:v>
                </c:pt>
                <c:pt idx="151">
                  <c:v>99.983727000000002</c:v>
                </c:pt>
                <c:pt idx="152">
                  <c:v>99.987801000000005</c:v>
                </c:pt>
                <c:pt idx="153">
                  <c:v>99.990700000000004</c:v>
                </c:pt>
                <c:pt idx="154">
                  <c:v>99.992783000000003</c:v>
                </c:pt>
                <c:pt idx="155">
                  <c:v>99.994423000000211</c:v>
                </c:pt>
                <c:pt idx="156">
                  <c:v>99.995956000000007</c:v>
                </c:pt>
                <c:pt idx="157">
                  <c:v>99.997169000000241</c:v>
                </c:pt>
                <c:pt idx="158">
                  <c:v>99.998016000000007</c:v>
                </c:pt>
                <c:pt idx="159">
                  <c:v>99.998497</c:v>
                </c:pt>
                <c:pt idx="160">
                  <c:v>99.998931999999982</c:v>
                </c:pt>
                <c:pt idx="161">
                  <c:v>99.999229000000241</c:v>
                </c:pt>
                <c:pt idx="162">
                  <c:v>99.999451000000022</c:v>
                </c:pt>
                <c:pt idx="163">
                  <c:v>99.999634000000128</c:v>
                </c:pt>
                <c:pt idx="164">
                  <c:v>99.999741</c:v>
                </c:pt>
                <c:pt idx="165">
                  <c:v>99.999825000000143</c:v>
                </c:pt>
                <c:pt idx="166">
                  <c:v>99.999831999999998</c:v>
                </c:pt>
                <c:pt idx="167">
                  <c:v>99.999870000000001</c:v>
                </c:pt>
                <c:pt idx="168">
                  <c:v>99.999901000000023</c:v>
                </c:pt>
                <c:pt idx="169">
                  <c:v>99.999901000000023</c:v>
                </c:pt>
                <c:pt idx="170">
                  <c:v>99.999901000000023</c:v>
                </c:pt>
                <c:pt idx="171">
                  <c:v>99.999901000000023</c:v>
                </c:pt>
                <c:pt idx="172">
                  <c:v>99.999901000000023</c:v>
                </c:pt>
                <c:pt idx="173">
                  <c:v>99.999901000000023</c:v>
                </c:pt>
                <c:pt idx="174">
                  <c:v>99.999901000000023</c:v>
                </c:pt>
                <c:pt idx="175">
                  <c:v>99.999901000000023</c:v>
                </c:pt>
                <c:pt idx="176">
                  <c:v>99.999901000000023</c:v>
                </c:pt>
                <c:pt idx="177">
                  <c:v>99.999901000000023</c:v>
                </c:pt>
                <c:pt idx="178">
                  <c:v>99.999901000000023</c:v>
                </c:pt>
                <c:pt idx="179">
                  <c:v>99.999901000000023</c:v>
                </c:pt>
                <c:pt idx="180">
                  <c:v>99.999901000000023</c:v>
                </c:pt>
                <c:pt idx="181">
                  <c:v>99.999901000000023</c:v>
                </c:pt>
                <c:pt idx="182">
                  <c:v>99.999901000000023</c:v>
                </c:pt>
              </c:numCache>
            </c:numRef>
          </c:val>
        </c:ser>
        <c:ser>
          <c:idx val="2"/>
          <c:order val="2"/>
          <c:tx>
            <c:v>Casino and Capay</c:v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ymbol val="none"/>
          </c:marker>
          <c:val>
            <c:numRef>
              <c:f>capay!$J$2:$J$184</c:f>
              <c:numCache>
                <c:formatCode>General</c:formatCode>
                <c:ptCount val="1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1.0000000000000029E-6</c:v>
                </c:pt>
                <c:pt idx="35">
                  <c:v>2.0000000000000058E-6</c:v>
                </c:pt>
                <c:pt idx="36">
                  <c:v>5.000000000000014E-6</c:v>
                </c:pt>
                <c:pt idx="37">
                  <c:v>1.1000000000000035E-5</c:v>
                </c:pt>
                <c:pt idx="38">
                  <c:v>2.5000000000000059E-5</c:v>
                </c:pt>
                <c:pt idx="39">
                  <c:v>4.300000000000009E-5</c:v>
                </c:pt>
                <c:pt idx="40">
                  <c:v>5.8000000000000122E-5</c:v>
                </c:pt>
                <c:pt idx="41">
                  <c:v>7.6000000000000153E-5</c:v>
                </c:pt>
                <c:pt idx="42">
                  <c:v>9.100000000000022E-5</c:v>
                </c:pt>
                <c:pt idx="43">
                  <c:v>1.2100000000000027E-4</c:v>
                </c:pt>
                <c:pt idx="44">
                  <c:v>1.4300000000000025E-4</c:v>
                </c:pt>
                <c:pt idx="45">
                  <c:v>1.6500000000000051E-4</c:v>
                </c:pt>
                <c:pt idx="46">
                  <c:v>2.0300000000000011E-4</c:v>
                </c:pt>
                <c:pt idx="47">
                  <c:v>2.8000000000000046E-4</c:v>
                </c:pt>
                <c:pt idx="48">
                  <c:v>3.8600000000000076E-4</c:v>
                </c:pt>
                <c:pt idx="49">
                  <c:v>6.0200000000000032E-4</c:v>
                </c:pt>
                <c:pt idx="50">
                  <c:v>9.5300000000000159E-4</c:v>
                </c:pt>
                <c:pt idx="51">
                  <c:v>1.5740000000000027E-3</c:v>
                </c:pt>
                <c:pt idx="52">
                  <c:v>3.0280000000000059E-3</c:v>
                </c:pt>
                <c:pt idx="53">
                  <c:v>4.8570000000000011E-3</c:v>
                </c:pt>
                <c:pt idx="54">
                  <c:v>7.8120000000000012E-3</c:v>
                </c:pt>
                <c:pt idx="55">
                  <c:v>1.1235000000000005E-2</c:v>
                </c:pt>
                <c:pt idx="56">
                  <c:v>1.5650000000000004E-2</c:v>
                </c:pt>
                <c:pt idx="57">
                  <c:v>2.1819000000000012E-2</c:v>
                </c:pt>
                <c:pt idx="58">
                  <c:v>3.5327000000000004E-2</c:v>
                </c:pt>
                <c:pt idx="59">
                  <c:v>5.6508999999999997E-2</c:v>
                </c:pt>
                <c:pt idx="60">
                  <c:v>7.8876000000000029E-2</c:v>
                </c:pt>
                <c:pt idx="61">
                  <c:v>9.3342000000000008E-2</c:v>
                </c:pt>
                <c:pt idx="62">
                  <c:v>0.10966600000000024</c:v>
                </c:pt>
                <c:pt idx="63">
                  <c:v>0.13601500000000025</c:v>
                </c:pt>
                <c:pt idx="64">
                  <c:v>0.16929900000000031</c:v>
                </c:pt>
                <c:pt idx="65">
                  <c:v>0.22776000000000021</c:v>
                </c:pt>
                <c:pt idx="66">
                  <c:v>0.2727150000000001</c:v>
                </c:pt>
                <c:pt idx="67">
                  <c:v>0.31997900000000057</c:v>
                </c:pt>
                <c:pt idx="68">
                  <c:v>0.3698940000000005</c:v>
                </c:pt>
                <c:pt idx="69">
                  <c:v>0.47689500000000001</c:v>
                </c:pt>
                <c:pt idx="70">
                  <c:v>0.71826100000000004</c:v>
                </c:pt>
                <c:pt idx="71">
                  <c:v>0.99084400000000061</c:v>
                </c:pt>
                <c:pt idx="72">
                  <c:v>1.2812379999999999</c:v>
                </c:pt>
                <c:pt idx="73">
                  <c:v>1.6795070000000001</c:v>
                </c:pt>
                <c:pt idx="74">
                  <c:v>2.1606140000000011</c:v>
                </c:pt>
                <c:pt idx="75">
                  <c:v>2.8907469999999962</c:v>
                </c:pt>
                <c:pt idx="76">
                  <c:v>3.6821230000000011</c:v>
                </c:pt>
                <c:pt idx="77">
                  <c:v>4.8200139999999765</c:v>
                </c:pt>
                <c:pt idx="78">
                  <c:v>5.9621579999999916</c:v>
                </c:pt>
                <c:pt idx="79">
                  <c:v>6.5940909999999926</c:v>
                </c:pt>
                <c:pt idx="80">
                  <c:v>7.2413730000000101</c:v>
                </c:pt>
                <c:pt idx="81">
                  <c:v>8.8850010000000008</c:v>
                </c:pt>
                <c:pt idx="82">
                  <c:v>11.039351999999999</c:v>
                </c:pt>
                <c:pt idx="83">
                  <c:v>13.448852999999998</c:v>
                </c:pt>
                <c:pt idx="84">
                  <c:v>16.564521999999986</c:v>
                </c:pt>
                <c:pt idx="85">
                  <c:v>20.512667</c:v>
                </c:pt>
                <c:pt idx="86">
                  <c:v>23.082105999999989</c:v>
                </c:pt>
                <c:pt idx="87">
                  <c:v>25.237321999999999</c:v>
                </c:pt>
                <c:pt idx="88">
                  <c:v>29.242293999999962</c:v>
                </c:pt>
                <c:pt idx="89">
                  <c:v>32.533512000000073</c:v>
                </c:pt>
                <c:pt idx="90">
                  <c:v>36.056083999999991</c:v>
                </c:pt>
                <c:pt idx="91">
                  <c:v>38.522396000000064</c:v>
                </c:pt>
                <c:pt idx="92">
                  <c:v>40.857612999999994</c:v>
                </c:pt>
                <c:pt idx="93">
                  <c:v>42.464180000000006</c:v>
                </c:pt>
                <c:pt idx="94">
                  <c:v>45.509521000000007</c:v>
                </c:pt>
                <c:pt idx="95">
                  <c:v>48.855354000000005</c:v>
                </c:pt>
                <c:pt idx="96">
                  <c:v>51.133720000000011</c:v>
                </c:pt>
                <c:pt idx="97">
                  <c:v>53.369617000000005</c:v>
                </c:pt>
                <c:pt idx="98">
                  <c:v>55.313129000000004</c:v>
                </c:pt>
                <c:pt idx="99">
                  <c:v>58.015991</c:v>
                </c:pt>
                <c:pt idx="100">
                  <c:v>61.582142000000012</c:v>
                </c:pt>
                <c:pt idx="101">
                  <c:v>65.412521000000027</c:v>
                </c:pt>
                <c:pt idx="102">
                  <c:v>67.462265000000144</c:v>
                </c:pt>
                <c:pt idx="103">
                  <c:v>68.056854000000001</c:v>
                </c:pt>
                <c:pt idx="104">
                  <c:v>69.847733000000005</c:v>
                </c:pt>
                <c:pt idx="105">
                  <c:v>72.190841999999918</c:v>
                </c:pt>
                <c:pt idx="106">
                  <c:v>75.586753999999999</c:v>
                </c:pt>
                <c:pt idx="107">
                  <c:v>79.398254000000023</c:v>
                </c:pt>
                <c:pt idx="108">
                  <c:v>83.182213000000004</c:v>
                </c:pt>
                <c:pt idx="109">
                  <c:v>87.955489999999998</c:v>
                </c:pt>
                <c:pt idx="110">
                  <c:v>91.815581999999978</c:v>
                </c:pt>
                <c:pt idx="111">
                  <c:v>93.497299000000211</c:v>
                </c:pt>
                <c:pt idx="112">
                  <c:v>94.455306999999948</c:v>
                </c:pt>
                <c:pt idx="113">
                  <c:v>95.209311999999983</c:v>
                </c:pt>
                <c:pt idx="114">
                  <c:v>96.008117999999982</c:v>
                </c:pt>
                <c:pt idx="115">
                  <c:v>96.561630000000022</c:v>
                </c:pt>
                <c:pt idx="116">
                  <c:v>96.946037000000004</c:v>
                </c:pt>
                <c:pt idx="117">
                  <c:v>97.331435999999982</c:v>
                </c:pt>
                <c:pt idx="118">
                  <c:v>97.707367000000005</c:v>
                </c:pt>
                <c:pt idx="119">
                  <c:v>98.038917999999981</c:v>
                </c:pt>
                <c:pt idx="120">
                  <c:v>98.340873999999999</c:v>
                </c:pt>
                <c:pt idx="121">
                  <c:v>98.631226000000026</c:v>
                </c:pt>
                <c:pt idx="122">
                  <c:v>98.840384999999998</c:v>
                </c:pt>
                <c:pt idx="123">
                  <c:v>99.073714999999979</c:v>
                </c:pt>
                <c:pt idx="124">
                  <c:v>99.282295000000005</c:v>
                </c:pt>
                <c:pt idx="125">
                  <c:v>99.461395000000024</c:v>
                </c:pt>
                <c:pt idx="126">
                  <c:v>99.624519000000006</c:v>
                </c:pt>
                <c:pt idx="127">
                  <c:v>99.758788999999396</c:v>
                </c:pt>
                <c:pt idx="128">
                  <c:v>99.851433</c:v>
                </c:pt>
                <c:pt idx="129">
                  <c:v>99.904144000000159</c:v>
                </c:pt>
                <c:pt idx="130">
                  <c:v>99.932731999999788</c:v>
                </c:pt>
                <c:pt idx="131">
                  <c:v>99.952629000000144</c:v>
                </c:pt>
                <c:pt idx="132">
                  <c:v>99.96760600000016</c:v>
                </c:pt>
                <c:pt idx="133">
                  <c:v>99.981964000000175</c:v>
                </c:pt>
                <c:pt idx="134">
                  <c:v>99.992294000000143</c:v>
                </c:pt>
                <c:pt idx="135">
                  <c:v>99.997276000000127</c:v>
                </c:pt>
                <c:pt idx="136">
                  <c:v>99.999023000000207</c:v>
                </c:pt>
                <c:pt idx="137">
                  <c:v>99.999443000000127</c:v>
                </c:pt>
                <c:pt idx="138">
                  <c:v>99.999641000000025</c:v>
                </c:pt>
                <c:pt idx="139">
                  <c:v>99.999763000000144</c:v>
                </c:pt>
                <c:pt idx="140">
                  <c:v>99.999840000000006</c:v>
                </c:pt>
                <c:pt idx="141">
                  <c:v>99.999840000000006</c:v>
                </c:pt>
                <c:pt idx="142">
                  <c:v>99.999840000000006</c:v>
                </c:pt>
                <c:pt idx="143">
                  <c:v>99.999840000000006</c:v>
                </c:pt>
                <c:pt idx="144">
                  <c:v>99.999840000000006</c:v>
                </c:pt>
                <c:pt idx="145">
                  <c:v>99.999840000000006</c:v>
                </c:pt>
                <c:pt idx="146">
                  <c:v>99.999840000000006</c:v>
                </c:pt>
                <c:pt idx="147">
                  <c:v>99.999840000000006</c:v>
                </c:pt>
                <c:pt idx="148">
                  <c:v>99.999840000000006</c:v>
                </c:pt>
                <c:pt idx="149">
                  <c:v>99.999840000000006</c:v>
                </c:pt>
                <c:pt idx="150">
                  <c:v>99.999840000000006</c:v>
                </c:pt>
                <c:pt idx="151">
                  <c:v>99.999840000000006</c:v>
                </c:pt>
                <c:pt idx="152">
                  <c:v>99.999840000000006</c:v>
                </c:pt>
                <c:pt idx="153">
                  <c:v>99.999840000000006</c:v>
                </c:pt>
                <c:pt idx="154">
                  <c:v>99.999840000000006</c:v>
                </c:pt>
                <c:pt idx="155">
                  <c:v>99.999840000000006</c:v>
                </c:pt>
                <c:pt idx="156">
                  <c:v>99.999840000000006</c:v>
                </c:pt>
                <c:pt idx="157">
                  <c:v>99.999840000000006</c:v>
                </c:pt>
                <c:pt idx="158">
                  <c:v>99.999840000000006</c:v>
                </c:pt>
                <c:pt idx="159">
                  <c:v>99.999840000000006</c:v>
                </c:pt>
                <c:pt idx="160">
                  <c:v>99.999840000000006</c:v>
                </c:pt>
                <c:pt idx="161">
                  <c:v>99.999840000000006</c:v>
                </c:pt>
                <c:pt idx="162">
                  <c:v>99.999840000000006</c:v>
                </c:pt>
                <c:pt idx="163">
                  <c:v>99.999840000000006</c:v>
                </c:pt>
                <c:pt idx="164">
                  <c:v>99.999840000000006</c:v>
                </c:pt>
                <c:pt idx="165">
                  <c:v>99.999840000000006</c:v>
                </c:pt>
                <c:pt idx="166">
                  <c:v>99.999840000000006</c:v>
                </c:pt>
                <c:pt idx="167">
                  <c:v>99.999840000000006</c:v>
                </c:pt>
                <c:pt idx="168">
                  <c:v>99.999840000000006</c:v>
                </c:pt>
                <c:pt idx="169">
                  <c:v>99.999840000000006</c:v>
                </c:pt>
                <c:pt idx="170">
                  <c:v>99.999840000000006</c:v>
                </c:pt>
                <c:pt idx="171">
                  <c:v>99.999840000000006</c:v>
                </c:pt>
                <c:pt idx="172">
                  <c:v>99.999840000000006</c:v>
                </c:pt>
                <c:pt idx="173">
                  <c:v>99.999840000000006</c:v>
                </c:pt>
                <c:pt idx="174">
                  <c:v>99.999840000000006</c:v>
                </c:pt>
                <c:pt idx="175">
                  <c:v>99.999840000000006</c:v>
                </c:pt>
                <c:pt idx="176">
                  <c:v>99.999840000000006</c:v>
                </c:pt>
                <c:pt idx="177">
                  <c:v>99.999840000000006</c:v>
                </c:pt>
                <c:pt idx="178">
                  <c:v>99.999840000000006</c:v>
                </c:pt>
                <c:pt idx="179">
                  <c:v>99.999840000000006</c:v>
                </c:pt>
                <c:pt idx="180">
                  <c:v>99.999840000000006</c:v>
                </c:pt>
                <c:pt idx="181">
                  <c:v>99.999840000000006</c:v>
                </c:pt>
                <c:pt idx="182">
                  <c:v>99.999840000000006</c:v>
                </c:pt>
              </c:numCache>
            </c:numRef>
          </c:val>
        </c:ser>
        <c:ser>
          <c:idx val="3"/>
          <c:order val="3"/>
          <c:tx>
            <c:v>Putah Creek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none"/>
          </c:marker>
          <c:val>
            <c:numRef>
              <c:f>'putah creek'!$J$2:$J$184</c:f>
              <c:numCache>
                <c:formatCode>General</c:formatCode>
                <c:ptCount val="1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1.0000000000000029E-6</c:v>
                </c:pt>
                <c:pt idx="50">
                  <c:v>2.0000000000000058E-6</c:v>
                </c:pt>
                <c:pt idx="51">
                  <c:v>3.0000000000000094E-6</c:v>
                </c:pt>
                <c:pt idx="52">
                  <c:v>9.0000000000000273E-6</c:v>
                </c:pt>
                <c:pt idx="53">
                  <c:v>2.1000000000000056E-5</c:v>
                </c:pt>
                <c:pt idx="54">
                  <c:v>3.5000000000000092E-5</c:v>
                </c:pt>
                <c:pt idx="55">
                  <c:v>7.6000000000000153E-5</c:v>
                </c:pt>
                <c:pt idx="56">
                  <c:v>1.180000000000004E-4</c:v>
                </c:pt>
                <c:pt idx="57">
                  <c:v>1.8100000000000044E-4</c:v>
                </c:pt>
                <c:pt idx="58">
                  <c:v>3.6000000000000073E-4</c:v>
                </c:pt>
                <c:pt idx="59">
                  <c:v>7.1900000000000024E-4</c:v>
                </c:pt>
                <c:pt idx="60">
                  <c:v>1.1840000000000032E-3</c:v>
                </c:pt>
                <c:pt idx="61">
                  <c:v>1.5990000000000028E-3</c:v>
                </c:pt>
                <c:pt idx="62">
                  <c:v>2.0550000000000004E-3</c:v>
                </c:pt>
                <c:pt idx="63">
                  <c:v>2.8560000000000009E-3</c:v>
                </c:pt>
                <c:pt idx="64">
                  <c:v>3.9280000000000079E-3</c:v>
                </c:pt>
                <c:pt idx="65">
                  <c:v>5.505000000000009E-3</c:v>
                </c:pt>
                <c:pt idx="66">
                  <c:v>7.3540000000000003E-3</c:v>
                </c:pt>
                <c:pt idx="67">
                  <c:v>9.4020000000000162E-3</c:v>
                </c:pt>
                <c:pt idx="68">
                  <c:v>1.1644000000000022E-2</c:v>
                </c:pt>
                <c:pt idx="69">
                  <c:v>1.6328000000000023E-2</c:v>
                </c:pt>
                <c:pt idx="70">
                  <c:v>2.5461000000000011E-2</c:v>
                </c:pt>
                <c:pt idx="71">
                  <c:v>3.7608000000000016E-2</c:v>
                </c:pt>
                <c:pt idx="72">
                  <c:v>5.1588000000000002E-2</c:v>
                </c:pt>
                <c:pt idx="73">
                  <c:v>7.7949000000000004E-2</c:v>
                </c:pt>
                <c:pt idx="74">
                  <c:v>0.10950000000000013</c:v>
                </c:pt>
                <c:pt idx="75">
                  <c:v>0.17240300000000028</c:v>
                </c:pt>
                <c:pt idx="76">
                  <c:v>0.24950800000000031</c:v>
                </c:pt>
                <c:pt idx="77">
                  <c:v>0.3544870000000005</c:v>
                </c:pt>
                <c:pt idx="78">
                  <c:v>0.48560400000000031</c:v>
                </c:pt>
                <c:pt idx="79">
                  <c:v>0.58486899999999897</c:v>
                </c:pt>
                <c:pt idx="80">
                  <c:v>0.68428100000000003</c:v>
                </c:pt>
                <c:pt idx="81">
                  <c:v>0.90268800000000005</c:v>
                </c:pt>
                <c:pt idx="82">
                  <c:v>1.2600500000000001</c:v>
                </c:pt>
                <c:pt idx="83">
                  <c:v>1.7666999999999982</c:v>
                </c:pt>
                <c:pt idx="84">
                  <c:v>2.4506709999999967</c:v>
                </c:pt>
                <c:pt idx="85">
                  <c:v>3.4364109999999957</c:v>
                </c:pt>
                <c:pt idx="86">
                  <c:v>4.2476720000000014</c:v>
                </c:pt>
                <c:pt idx="87">
                  <c:v>4.9988460000000003</c:v>
                </c:pt>
                <c:pt idx="88">
                  <c:v>6.3085049999999745</c:v>
                </c:pt>
                <c:pt idx="89">
                  <c:v>7.7130190000000001</c:v>
                </c:pt>
                <c:pt idx="90">
                  <c:v>9.420299</c:v>
                </c:pt>
                <c:pt idx="91">
                  <c:v>10.751053000000001</c:v>
                </c:pt>
                <c:pt idx="92">
                  <c:v>12.127234</c:v>
                </c:pt>
                <c:pt idx="93">
                  <c:v>13.005364</c:v>
                </c:pt>
                <c:pt idx="94">
                  <c:v>15.085589000000024</c:v>
                </c:pt>
                <c:pt idx="95">
                  <c:v>17.279964000000032</c:v>
                </c:pt>
                <c:pt idx="96">
                  <c:v>19.202527999999958</c:v>
                </c:pt>
                <c:pt idx="97">
                  <c:v>20.83371</c:v>
                </c:pt>
                <c:pt idx="98">
                  <c:v>22.75235</c:v>
                </c:pt>
                <c:pt idx="99">
                  <c:v>24.991618999999989</c:v>
                </c:pt>
                <c:pt idx="100">
                  <c:v>27.85700800000004</c:v>
                </c:pt>
                <c:pt idx="101">
                  <c:v>31.897741</c:v>
                </c:pt>
                <c:pt idx="102">
                  <c:v>34.322815000000013</c:v>
                </c:pt>
                <c:pt idx="103">
                  <c:v>35.077904000000004</c:v>
                </c:pt>
                <c:pt idx="104">
                  <c:v>37.508423000000001</c:v>
                </c:pt>
                <c:pt idx="105">
                  <c:v>40.291752000000088</c:v>
                </c:pt>
                <c:pt idx="106">
                  <c:v>43.901050999999995</c:v>
                </c:pt>
                <c:pt idx="107">
                  <c:v>49.425793000000013</c:v>
                </c:pt>
                <c:pt idx="108">
                  <c:v>55.498409000000002</c:v>
                </c:pt>
                <c:pt idx="109">
                  <c:v>63.473595000000003</c:v>
                </c:pt>
                <c:pt idx="110">
                  <c:v>71.097580000000022</c:v>
                </c:pt>
                <c:pt idx="111">
                  <c:v>74.934158000000025</c:v>
                </c:pt>
                <c:pt idx="112">
                  <c:v>77.538269000000128</c:v>
                </c:pt>
                <c:pt idx="113">
                  <c:v>79.632171999999599</c:v>
                </c:pt>
                <c:pt idx="114">
                  <c:v>81.923935</c:v>
                </c:pt>
                <c:pt idx="115">
                  <c:v>83.115485999999919</c:v>
                </c:pt>
                <c:pt idx="116">
                  <c:v>84.455544000000003</c:v>
                </c:pt>
                <c:pt idx="117">
                  <c:v>85.882308999999807</c:v>
                </c:pt>
                <c:pt idx="118">
                  <c:v>87.194633000000024</c:v>
                </c:pt>
                <c:pt idx="119">
                  <c:v>88.611763000000025</c:v>
                </c:pt>
                <c:pt idx="120">
                  <c:v>90.018073999999999</c:v>
                </c:pt>
                <c:pt idx="121">
                  <c:v>91.394424000000143</c:v>
                </c:pt>
                <c:pt idx="122">
                  <c:v>92.450249000000127</c:v>
                </c:pt>
                <c:pt idx="123">
                  <c:v>93.714081000000007</c:v>
                </c:pt>
                <c:pt idx="124">
                  <c:v>94.859618999999981</c:v>
                </c:pt>
                <c:pt idx="125">
                  <c:v>95.934769000000145</c:v>
                </c:pt>
                <c:pt idx="126">
                  <c:v>96.976844999999983</c:v>
                </c:pt>
                <c:pt idx="127">
                  <c:v>97.875686999999658</c:v>
                </c:pt>
                <c:pt idx="128">
                  <c:v>98.537727000000004</c:v>
                </c:pt>
                <c:pt idx="129">
                  <c:v>98.979324000000005</c:v>
                </c:pt>
                <c:pt idx="130">
                  <c:v>99.243476999999999</c:v>
                </c:pt>
                <c:pt idx="131">
                  <c:v>99.433289000000144</c:v>
                </c:pt>
                <c:pt idx="132">
                  <c:v>99.594490000000022</c:v>
                </c:pt>
                <c:pt idx="133">
                  <c:v>99.751015000000024</c:v>
                </c:pt>
                <c:pt idx="134">
                  <c:v>99.861603000000159</c:v>
                </c:pt>
                <c:pt idx="135">
                  <c:v>99.936751999999998</c:v>
                </c:pt>
                <c:pt idx="136">
                  <c:v>99.971321000000003</c:v>
                </c:pt>
                <c:pt idx="137">
                  <c:v>99.982406999999981</c:v>
                </c:pt>
                <c:pt idx="138">
                  <c:v>99.987801000000005</c:v>
                </c:pt>
                <c:pt idx="139">
                  <c:v>99.991768000000022</c:v>
                </c:pt>
                <c:pt idx="140">
                  <c:v>99.994820000000161</c:v>
                </c:pt>
                <c:pt idx="141">
                  <c:v>99.996529000000208</c:v>
                </c:pt>
                <c:pt idx="142">
                  <c:v>99.997551000000144</c:v>
                </c:pt>
                <c:pt idx="143">
                  <c:v>99.99839799999998</c:v>
                </c:pt>
                <c:pt idx="144">
                  <c:v>99.999153000000177</c:v>
                </c:pt>
                <c:pt idx="145">
                  <c:v>99.999550000000127</c:v>
                </c:pt>
                <c:pt idx="146">
                  <c:v>99.999733000000006</c:v>
                </c:pt>
                <c:pt idx="147">
                  <c:v>99.999802000000003</c:v>
                </c:pt>
                <c:pt idx="148">
                  <c:v>99.999809000000027</c:v>
                </c:pt>
                <c:pt idx="149">
                  <c:v>99.999809000000027</c:v>
                </c:pt>
                <c:pt idx="150">
                  <c:v>99.999809000000027</c:v>
                </c:pt>
                <c:pt idx="151">
                  <c:v>99.999809000000027</c:v>
                </c:pt>
                <c:pt idx="152">
                  <c:v>99.999809000000027</c:v>
                </c:pt>
                <c:pt idx="153">
                  <c:v>99.999809000000027</c:v>
                </c:pt>
                <c:pt idx="154">
                  <c:v>99.999809000000027</c:v>
                </c:pt>
                <c:pt idx="155">
                  <c:v>99.999809000000027</c:v>
                </c:pt>
                <c:pt idx="156">
                  <c:v>99.999809000000027</c:v>
                </c:pt>
                <c:pt idx="157">
                  <c:v>99.999809000000027</c:v>
                </c:pt>
                <c:pt idx="158">
                  <c:v>99.999809000000027</c:v>
                </c:pt>
                <c:pt idx="159">
                  <c:v>99.999809000000027</c:v>
                </c:pt>
                <c:pt idx="160">
                  <c:v>99.999809000000027</c:v>
                </c:pt>
                <c:pt idx="161">
                  <c:v>99.999809000000027</c:v>
                </c:pt>
                <c:pt idx="162">
                  <c:v>99.999809000000027</c:v>
                </c:pt>
                <c:pt idx="163">
                  <c:v>99.999809000000027</c:v>
                </c:pt>
                <c:pt idx="164">
                  <c:v>99.999809000000027</c:v>
                </c:pt>
                <c:pt idx="165">
                  <c:v>99.999809000000027</c:v>
                </c:pt>
                <c:pt idx="166">
                  <c:v>99.999809000000027</c:v>
                </c:pt>
                <c:pt idx="167">
                  <c:v>99.999809000000027</c:v>
                </c:pt>
                <c:pt idx="168">
                  <c:v>99.999809000000027</c:v>
                </c:pt>
                <c:pt idx="169">
                  <c:v>99.999809000000027</c:v>
                </c:pt>
                <c:pt idx="170">
                  <c:v>99.999809000000027</c:v>
                </c:pt>
                <c:pt idx="171">
                  <c:v>99.999809000000027</c:v>
                </c:pt>
                <c:pt idx="172">
                  <c:v>99.999809000000027</c:v>
                </c:pt>
                <c:pt idx="173">
                  <c:v>99.999809000000027</c:v>
                </c:pt>
                <c:pt idx="174">
                  <c:v>99.999809000000027</c:v>
                </c:pt>
                <c:pt idx="175">
                  <c:v>99.999809000000027</c:v>
                </c:pt>
                <c:pt idx="176">
                  <c:v>99.999809000000027</c:v>
                </c:pt>
                <c:pt idx="177">
                  <c:v>99.999809000000027</c:v>
                </c:pt>
                <c:pt idx="178">
                  <c:v>99.999809000000027</c:v>
                </c:pt>
                <c:pt idx="179">
                  <c:v>99.999809000000027</c:v>
                </c:pt>
                <c:pt idx="180">
                  <c:v>99.999809000000027</c:v>
                </c:pt>
                <c:pt idx="181">
                  <c:v>99.999809000000027</c:v>
                </c:pt>
                <c:pt idx="182">
                  <c:v>99.999809000000027</c:v>
                </c:pt>
              </c:numCache>
            </c:numRef>
          </c:val>
        </c:ser>
        <c:marker val="1"/>
        <c:axId val="170748544"/>
        <c:axId val="179683712"/>
      </c:lineChart>
      <c:catAx>
        <c:axId val="170748544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179683712"/>
        <c:crosses val="autoZero"/>
        <c:auto val="1"/>
        <c:lblAlgn val="ctr"/>
        <c:lblOffset val="100"/>
      </c:catAx>
      <c:valAx>
        <c:axId val="179683712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170748544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spPr>
        <a:noFill/>
        <a:ln w="25400">
          <a:noFill/>
        </a:ln>
      </c:spPr>
    </c:legend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1"/>
          <c:order val="1"/>
          <c:tx>
            <c:v>Cowboy Camp</c:v>
          </c:tx>
          <c:spPr>
            <a:ln w="25400">
              <a:solidFill>
                <a:srgbClr val="0099CC"/>
              </a:solidFill>
            </a:ln>
          </c:spPr>
          <c:marker>
            <c:symbol val="none"/>
          </c:marker>
          <c:val>
            <c:numRef>
              <c:f>'[1]Cache2010.txt'!$O$2:$O$367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1.0000000000000029E-6</c:v>
                </c:pt>
                <c:pt idx="35">
                  <c:v>1.0000000000000029E-6</c:v>
                </c:pt>
                <c:pt idx="36">
                  <c:v>3.0000000000000094E-6</c:v>
                </c:pt>
                <c:pt idx="37">
                  <c:v>8.000000000000025E-6</c:v>
                </c:pt>
                <c:pt idx="38">
                  <c:v>2.5000000000000059E-5</c:v>
                </c:pt>
                <c:pt idx="39">
                  <c:v>8.3000000000000283E-5</c:v>
                </c:pt>
                <c:pt idx="40">
                  <c:v>2.9100000000000019E-4</c:v>
                </c:pt>
                <c:pt idx="41">
                  <c:v>9.8900000000000268E-4</c:v>
                </c:pt>
                <c:pt idx="42">
                  <c:v>2.769000000000005E-3</c:v>
                </c:pt>
                <c:pt idx="43">
                  <c:v>6.5690000000000097E-3</c:v>
                </c:pt>
                <c:pt idx="44">
                  <c:v>1.4087000000000002E-2</c:v>
                </c:pt>
                <c:pt idx="45">
                  <c:v>2.8482000000000011E-2</c:v>
                </c:pt>
                <c:pt idx="46">
                  <c:v>5.5135000000000003E-2</c:v>
                </c:pt>
                <c:pt idx="47">
                  <c:v>0.100951</c:v>
                </c:pt>
                <c:pt idx="48">
                  <c:v>0.17356700000000028</c:v>
                </c:pt>
                <c:pt idx="49">
                  <c:v>0.28001000000000031</c:v>
                </c:pt>
                <c:pt idx="50">
                  <c:v>0.42518700000000031</c:v>
                </c:pt>
                <c:pt idx="51">
                  <c:v>0.60804600000000064</c:v>
                </c:pt>
                <c:pt idx="52">
                  <c:v>0.82971200000000001</c:v>
                </c:pt>
                <c:pt idx="53">
                  <c:v>1.1023400000000001</c:v>
                </c:pt>
                <c:pt idx="54">
                  <c:v>1.4643839999999999</c:v>
                </c:pt>
                <c:pt idx="55">
                  <c:v>1.9763140000000001</c:v>
                </c:pt>
                <c:pt idx="56">
                  <c:v>2.7198769999999977</c:v>
                </c:pt>
                <c:pt idx="57">
                  <c:v>3.7934950000000001</c:v>
                </c:pt>
                <c:pt idx="58">
                  <c:v>5.2047910000000002</c:v>
                </c:pt>
                <c:pt idx="59">
                  <c:v>6.8905249999999665</c:v>
                </c:pt>
                <c:pt idx="60">
                  <c:v>8.7835160000000005</c:v>
                </c:pt>
                <c:pt idx="61">
                  <c:v>10.84399</c:v>
                </c:pt>
                <c:pt idx="62">
                  <c:v>13.103085</c:v>
                </c:pt>
                <c:pt idx="63">
                  <c:v>15.643887999999999</c:v>
                </c:pt>
                <c:pt idx="64">
                  <c:v>18.49588</c:v>
                </c:pt>
                <c:pt idx="65">
                  <c:v>21.666428</c:v>
                </c:pt>
                <c:pt idx="66">
                  <c:v>25.155050000000031</c:v>
                </c:pt>
                <c:pt idx="67">
                  <c:v>29.040338999999989</c:v>
                </c:pt>
                <c:pt idx="68">
                  <c:v>33.314586999999975</c:v>
                </c:pt>
                <c:pt idx="69">
                  <c:v>37.798977000000065</c:v>
                </c:pt>
                <c:pt idx="70">
                  <c:v>42.288399000000013</c:v>
                </c:pt>
                <c:pt idx="71">
                  <c:v>46.329536000000012</c:v>
                </c:pt>
                <c:pt idx="72">
                  <c:v>49.645161000000002</c:v>
                </c:pt>
                <c:pt idx="73">
                  <c:v>52.337295999999995</c:v>
                </c:pt>
                <c:pt idx="74">
                  <c:v>54.615849000000004</c:v>
                </c:pt>
                <c:pt idx="75">
                  <c:v>56.768333000000105</c:v>
                </c:pt>
                <c:pt idx="76">
                  <c:v>58.752369000000002</c:v>
                </c:pt>
                <c:pt idx="77">
                  <c:v>60.392582000000012</c:v>
                </c:pt>
                <c:pt idx="78">
                  <c:v>61.602524000000003</c:v>
                </c:pt>
                <c:pt idx="79">
                  <c:v>62.511668999999991</c:v>
                </c:pt>
                <c:pt idx="80">
                  <c:v>63.212418000000064</c:v>
                </c:pt>
                <c:pt idx="81">
                  <c:v>63.667873</c:v>
                </c:pt>
                <c:pt idx="82">
                  <c:v>63.729843000000002</c:v>
                </c:pt>
                <c:pt idx="83">
                  <c:v>63.266979000000013</c:v>
                </c:pt>
                <c:pt idx="84">
                  <c:v>62.232742000000073</c:v>
                </c:pt>
                <c:pt idx="85">
                  <c:v>60.679901000000001</c:v>
                </c:pt>
                <c:pt idx="86">
                  <c:v>58.758106000000012</c:v>
                </c:pt>
                <c:pt idx="87">
                  <c:v>56.584599000000004</c:v>
                </c:pt>
                <c:pt idx="88">
                  <c:v>54.197407000000005</c:v>
                </c:pt>
                <c:pt idx="89">
                  <c:v>51.728577000000072</c:v>
                </c:pt>
                <c:pt idx="90">
                  <c:v>49.231049000000006</c:v>
                </c:pt>
                <c:pt idx="91">
                  <c:v>46.751076000000005</c:v>
                </c:pt>
                <c:pt idx="92">
                  <c:v>44.266338000000104</c:v>
                </c:pt>
                <c:pt idx="93">
                  <c:v>41.747341000000006</c:v>
                </c:pt>
                <c:pt idx="94">
                  <c:v>39.193218000000073</c:v>
                </c:pt>
                <c:pt idx="95">
                  <c:v>36.612679</c:v>
                </c:pt>
                <c:pt idx="96">
                  <c:v>34.036057</c:v>
                </c:pt>
                <c:pt idx="97">
                  <c:v>31.501761999999999</c:v>
                </c:pt>
                <c:pt idx="98">
                  <c:v>29.057058000000044</c:v>
                </c:pt>
                <c:pt idx="99">
                  <c:v>26.746743999999943</c:v>
                </c:pt>
                <c:pt idx="100">
                  <c:v>24.59149</c:v>
                </c:pt>
                <c:pt idx="101">
                  <c:v>22.575288999999987</c:v>
                </c:pt>
                <c:pt idx="102">
                  <c:v>20.674782</c:v>
                </c:pt>
                <c:pt idx="103">
                  <c:v>18.882461999999986</c:v>
                </c:pt>
                <c:pt idx="104">
                  <c:v>17.19463</c:v>
                </c:pt>
                <c:pt idx="105">
                  <c:v>15.609675000000001</c:v>
                </c:pt>
                <c:pt idx="106">
                  <c:v>14.126605</c:v>
                </c:pt>
                <c:pt idx="107">
                  <c:v>12.746144999999999</c:v>
                </c:pt>
                <c:pt idx="108">
                  <c:v>11.463224</c:v>
                </c:pt>
                <c:pt idx="109">
                  <c:v>10.276350000000001</c:v>
                </c:pt>
                <c:pt idx="110">
                  <c:v>9.1860040000000005</c:v>
                </c:pt>
                <c:pt idx="111">
                  <c:v>8.1903059999999996</c:v>
                </c:pt>
                <c:pt idx="112">
                  <c:v>7.2834950000000003</c:v>
                </c:pt>
                <c:pt idx="113">
                  <c:v>6.4612970000000089</c:v>
                </c:pt>
                <c:pt idx="114">
                  <c:v>5.7197490000000091</c:v>
                </c:pt>
                <c:pt idx="115">
                  <c:v>5.0517750000000001</c:v>
                </c:pt>
                <c:pt idx="116">
                  <c:v>4.4501939999999998</c:v>
                </c:pt>
                <c:pt idx="117">
                  <c:v>3.9073630000000001</c:v>
                </c:pt>
                <c:pt idx="118">
                  <c:v>3.4182119999999987</c:v>
                </c:pt>
                <c:pt idx="119">
                  <c:v>2.9788219999999987</c:v>
                </c:pt>
                <c:pt idx="120">
                  <c:v>2.5856819999999998</c:v>
                </c:pt>
                <c:pt idx="121">
                  <c:v>2.2354319999999999</c:v>
                </c:pt>
                <c:pt idx="122">
                  <c:v>1.925106</c:v>
                </c:pt>
                <c:pt idx="123">
                  <c:v>1.6516820000000001</c:v>
                </c:pt>
                <c:pt idx="124">
                  <c:v>1.4120009999999998</c:v>
                </c:pt>
                <c:pt idx="125">
                  <c:v>1.2028799999999982</c:v>
                </c:pt>
                <c:pt idx="126">
                  <c:v>1.0213459999999999</c:v>
                </c:pt>
                <c:pt idx="127">
                  <c:v>0.86458599999999997</c:v>
                </c:pt>
                <c:pt idx="128">
                  <c:v>0.73010100000000111</c:v>
                </c:pt>
                <c:pt idx="129">
                  <c:v>0.61594800000000138</c:v>
                </c:pt>
                <c:pt idx="130">
                  <c:v>0.52116799999999885</c:v>
                </c:pt>
                <c:pt idx="131">
                  <c:v>0.44683300000000004</c:v>
                </c:pt>
                <c:pt idx="132">
                  <c:v>0.39685500000000057</c:v>
                </c:pt>
                <c:pt idx="133">
                  <c:v>0.37980500000000056</c:v>
                </c:pt>
                <c:pt idx="134">
                  <c:v>0.410775</c:v>
                </c:pt>
                <c:pt idx="135">
                  <c:v>0.53159699999999899</c:v>
                </c:pt>
                <c:pt idx="136">
                  <c:v>0.782115</c:v>
                </c:pt>
                <c:pt idx="137">
                  <c:v>1.326856</c:v>
                </c:pt>
                <c:pt idx="138">
                  <c:v>2.3216079999999977</c:v>
                </c:pt>
                <c:pt idx="139">
                  <c:v>3.8856889999999962</c:v>
                </c:pt>
                <c:pt idx="140">
                  <c:v>5.9518750000000002</c:v>
                </c:pt>
                <c:pt idx="141">
                  <c:v>8.3643140000000002</c:v>
                </c:pt>
                <c:pt idx="142">
                  <c:v>10.726108999999999</c:v>
                </c:pt>
                <c:pt idx="143">
                  <c:v>12.915621</c:v>
                </c:pt>
                <c:pt idx="144">
                  <c:v>14.908948000000001</c:v>
                </c:pt>
                <c:pt idx="145">
                  <c:v>16.806712999999963</c:v>
                </c:pt>
                <c:pt idx="146">
                  <c:v>18.648147999999971</c:v>
                </c:pt>
                <c:pt idx="147">
                  <c:v>20.420331999999949</c:v>
                </c:pt>
                <c:pt idx="148">
                  <c:v>22.116762000000001</c:v>
                </c:pt>
                <c:pt idx="149">
                  <c:v>23.765302999999943</c:v>
                </c:pt>
                <c:pt idx="150">
                  <c:v>25.287868000000032</c:v>
                </c:pt>
                <c:pt idx="151">
                  <c:v>26.64180900000003</c:v>
                </c:pt>
                <c:pt idx="152">
                  <c:v>27.734861000000048</c:v>
                </c:pt>
                <c:pt idx="153">
                  <c:v>28.518378999999999</c:v>
                </c:pt>
                <c:pt idx="154">
                  <c:v>28.973285999999987</c:v>
                </c:pt>
                <c:pt idx="155">
                  <c:v>29.121492</c:v>
                </c:pt>
                <c:pt idx="156">
                  <c:v>28.994399999999967</c:v>
                </c:pt>
                <c:pt idx="157">
                  <c:v>28.639191000000039</c:v>
                </c:pt>
                <c:pt idx="158">
                  <c:v>28.093772999999967</c:v>
                </c:pt>
                <c:pt idx="159">
                  <c:v>27.370758000000031</c:v>
                </c:pt>
                <c:pt idx="160">
                  <c:v>26.502568999999987</c:v>
                </c:pt>
                <c:pt idx="161">
                  <c:v>25.561813000000001</c:v>
                </c:pt>
                <c:pt idx="162">
                  <c:v>24.669635999999986</c:v>
                </c:pt>
                <c:pt idx="163">
                  <c:v>24.045680999999963</c:v>
                </c:pt>
                <c:pt idx="164">
                  <c:v>24.07037500000003</c:v>
                </c:pt>
                <c:pt idx="165">
                  <c:v>25.402198999999989</c:v>
                </c:pt>
                <c:pt idx="166">
                  <c:v>29.048425999999989</c:v>
                </c:pt>
                <c:pt idx="167">
                  <c:v>36.30144099999999</c:v>
                </c:pt>
                <c:pt idx="168">
                  <c:v>48.517283999999975</c:v>
                </c:pt>
                <c:pt idx="169">
                  <c:v>66.985717999999949</c:v>
                </c:pt>
                <c:pt idx="170">
                  <c:v>92.701377999999949</c:v>
                </c:pt>
                <c:pt idx="171">
                  <c:v>125.729927</c:v>
                </c:pt>
                <c:pt idx="172">
                  <c:v>165.16329999999999</c:v>
                </c:pt>
                <c:pt idx="173">
                  <c:v>210.57637</c:v>
                </c:pt>
                <c:pt idx="174">
                  <c:v>261.49935899999747</c:v>
                </c:pt>
                <c:pt idx="175">
                  <c:v>316.6310729999995</c:v>
                </c:pt>
                <c:pt idx="176">
                  <c:v>374.60687300000001</c:v>
                </c:pt>
                <c:pt idx="177">
                  <c:v>433.42138699999811</c:v>
                </c:pt>
                <c:pt idx="178">
                  <c:v>490.262451</c:v>
                </c:pt>
                <c:pt idx="179">
                  <c:v>542.64532499999996</c:v>
                </c:pt>
                <c:pt idx="180">
                  <c:v>589.07385300000055</c:v>
                </c:pt>
                <c:pt idx="181">
                  <c:v>629.40240499999936</c:v>
                </c:pt>
                <c:pt idx="182">
                  <c:v>663.70971700000052</c:v>
                </c:pt>
                <c:pt idx="183">
                  <c:v>691.82403599999998</c:v>
                </c:pt>
                <c:pt idx="184">
                  <c:v>714.92126499999438</c:v>
                </c:pt>
                <c:pt idx="185">
                  <c:v>735.00347900000054</c:v>
                </c:pt>
                <c:pt idx="186">
                  <c:v>754.76068099999998</c:v>
                </c:pt>
                <c:pt idx="187">
                  <c:v>777.04547100000002</c:v>
                </c:pt>
                <c:pt idx="188">
                  <c:v>802.49755899999786</c:v>
                </c:pt>
                <c:pt idx="189">
                  <c:v>830.62744099999998</c:v>
                </c:pt>
                <c:pt idx="190">
                  <c:v>860.759277</c:v>
                </c:pt>
                <c:pt idx="191">
                  <c:v>892.47943100000055</c:v>
                </c:pt>
                <c:pt idx="192">
                  <c:v>923.62811299999998</c:v>
                </c:pt>
                <c:pt idx="193">
                  <c:v>952.47882100000004</c:v>
                </c:pt>
                <c:pt idx="194">
                  <c:v>978.46514899999738</c:v>
                </c:pt>
                <c:pt idx="195">
                  <c:v>1000.2493900000005</c:v>
                </c:pt>
                <c:pt idx="196">
                  <c:v>1017.280396000001</c:v>
                </c:pt>
                <c:pt idx="197">
                  <c:v>1030.4675290000021</c:v>
                </c:pt>
                <c:pt idx="198">
                  <c:v>1040.6633299999974</c:v>
                </c:pt>
                <c:pt idx="199">
                  <c:v>1048.0147710000001</c:v>
                </c:pt>
                <c:pt idx="200">
                  <c:v>1052.1513669999979</c:v>
                </c:pt>
                <c:pt idx="201">
                  <c:v>1053.1864009999979</c:v>
                </c:pt>
                <c:pt idx="202">
                  <c:v>1052.1901859999998</c:v>
                </c:pt>
                <c:pt idx="203">
                  <c:v>1049.4571530000021</c:v>
                </c:pt>
                <c:pt idx="204">
                  <c:v>1044.4537350000001</c:v>
                </c:pt>
                <c:pt idx="205">
                  <c:v>1036.9986570000024</c:v>
                </c:pt>
                <c:pt idx="206">
                  <c:v>1026.7448730000001</c:v>
                </c:pt>
                <c:pt idx="207">
                  <c:v>1013.8046879999994</c:v>
                </c:pt>
                <c:pt idx="208">
                  <c:v>998.391479</c:v>
                </c:pt>
                <c:pt idx="209">
                  <c:v>980.93029799999738</c:v>
                </c:pt>
                <c:pt idx="210">
                  <c:v>962.12152099999787</c:v>
                </c:pt>
                <c:pt idx="211">
                  <c:v>942.1569209999974</c:v>
                </c:pt>
                <c:pt idx="212">
                  <c:v>921.46606399999484</c:v>
                </c:pt>
                <c:pt idx="213">
                  <c:v>900.23956299999998</c:v>
                </c:pt>
                <c:pt idx="214">
                  <c:v>878.63818400000002</c:v>
                </c:pt>
                <c:pt idx="215">
                  <c:v>857.15679899999998</c:v>
                </c:pt>
                <c:pt idx="216">
                  <c:v>836.24688700000002</c:v>
                </c:pt>
                <c:pt idx="217">
                  <c:v>816.08557100000053</c:v>
                </c:pt>
                <c:pt idx="218">
                  <c:v>796.21386700000005</c:v>
                </c:pt>
                <c:pt idx="219">
                  <c:v>775.45660399999736</c:v>
                </c:pt>
                <c:pt idx="220">
                  <c:v>753.65521199999739</c:v>
                </c:pt>
                <c:pt idx="221">
                  <c:v>731.158142</c:v>
                </c:pt>
                <c:pt idx="222">
                  <c:v>708.58789100000001</c:v>
                </c:pt>
                <c:pt idx="223">
                  <c:v>686.28723100000002</c:v>
                </c:pt>
                <c:pt idx="224">
                  <c:v>663.80963099999997</c:v>
                </c:pt>
                <c:pt idx="225">
                  <c:v>640.50707999999997</c:v>
                </c:pt>
                <c:pt idx="226">
                  <c:v>615.70208700000001</c:v>
                </c:pt>
                <c:pt idx="227">
                  <c:v>589.23370400000101</c:v>
                </c:pt>
                <c:pt idx="228">
                  <c:v>561.17700200000002</c:v>
                </c:pt>
                <c:pt idx="229">
                  <c:v>531.54528799999787</c:v>
                </c:pt>
                <c:pt idx="230">
                  <c:v>500.99050899999804</c:v>
                </c:pt>
                <c:pt idx="231">
                  <c:v>470.07553099999944</c:v>
                </c:pt>
                <c:pt idx="232">
                  <c:v>439.2357789999981</c:v>
                </c:pt>
                <c:pt idx="233">
                  <c:v>408.66131599999869</c:v>
                </c:pt>
                <c:pt idx="234">
                  <c:v>378.47927899999951</c:v>
                </c:pt>
                <c:pt idx="235">
                  <c:v>348.82324199999999</c:v>
                </c:pt>
                <c:pt idx="236">
                  <c:v>319.83279399999969</c:v>
                </c:pt>
                <c:pt idx="237">
                  <c:v>291.672729</c:v>
                </c:pt>
                <c:pt idx="238">
                  <c:v>264.52508499999999</c:v>
                </c:pt>
                <c:pt idx="239">
                  <c:v>238.55496199999999</c:v>
                </c:pt>
                <c:pt idx="240">
                  <c:v>213.90426600000001</c:v>
                </c:pt>
                <c:pt idx="241">
                  <c:v>190.685303</c:v>
                </c:pt>
                <c:pt idx="242">
                  <c:v>168.98065199999999</c:v>
                </c:pt>
                <c:pt idx="243">
                  <c:v>148.846542</c:v>
                </c:pt>
                <c:pt idx="244">
                  <c:v>130.31109600000025</c:v>
                </c:pt>
                <c:pt idx="245">
                  <c:v>113.38861799999998</c:v>
                </c:pt>
                <c:pt idx="246">
                  <c:v>98.064499000000026</c:v>
                </c:pt>
                <c:pt idx="247">
                  <c:v>84.299103000000159</c:v>
                </c:pt>
                <c:pt idx="248">
                  <c:v>72.032234000000003</c:v>
                </c:pt>
                <c:pt idx="249">
                  <c:v>61.186707000000006</c:v>
                </c:pt>
                <c:pt idx="250">
                  <c:v>51.671539000000003</c:v>
                </c:pt>
                <c:pt idx="251">
                  <c:v>43.385731</c:v>
                </c:pt>
                <c:pt idx="252">
                  <c:v>36.222549000000065</c:v>
                </c:pt>
                <c:pt idx="253">
                  <c:v>30.073360000000001</c:v>
                </c:pt>
                <c:pt idx="254">
                  <c:v>24.830727</c:v>
                </c:pt>
                <c:pt idx="255">
                  <c:v>20.390808000000032</c:v>
                </c:pt>
                <c:pt idx="256">
                  <c:v>16.655163000000005</c:v>
                </c:pt>
                <c:pt idx="257">
                  <c:v>13.532059</c:v>
                </c:pt>
                <c:pt idx="258">
                  <c:v>10.937279999999999</c:v>
                </c:pt>
                <c:pt idx="259">
                  <c:v>8.7945630000000001</c:v>
                </c:pt>
                <c:pt idx="260">
                  <c:v>7.035698000000008</c:v>
                </c:pt>
                <c:pt idx="261">
                  <c:v>5.6003630000000024</c:v>
                </c:pt>
                <c:pt idx="262">
                  <c:v>4.4357720000000089</c:v>
                </c:pt>
                <c:pt idx="263">
                  <c:v>3.4961899999999977</c:v>
                </c:pt>
                <c:pt idx="264">
                  <c:v>2.7423470000000001</c:v>
                </c:pt>
                <c:pt idx="265">
                  <c:v>2.140825</c:v>
                </c:pt>
                <c:pt idx="266">
                  <c:v>1.663422</c:v>
                </c:pt>
                <c:pt idx="267">
                  <c:v>1.2865229999999999</c:v>
                </c:pt>
                <c:pt idx="268">
                  <c:v>0.99051299999999787</c:v>
                </c:pt>
                <c:pt idx="269">
                  <c:v>0.75921400000000061</c:v>
                </c:pt>
                <c:pt idx="270">
                  <c:v>0.57938199999999951</c:v>
                </c:pt>
                <c:pt idx="271">
                  <c:v>0.44024899999999995</c:v>
                </c:pt>
                <c:pt idx="272">
                  <c:v>0.33312000000000075</c:v>
                </c:pt>
                <c:pt idx="273">
                  <c:v>0.25102100000000011</c:v>
                </c:pt>
                <c:pt idx="274">
                  <c:v>0.18839300000000031</c:v>
                </c:pt>
                <c:pt idx="275">
                  <c:v>0.14083300000000001</c:v>
                </c:pt>
                <c:pt idx="276">
                  <c:v>0.10487400000000002</c:v>
                </c:pt>
                <c:pt idx="277">
                  <c:v>7.7802000000000135E-2</c:v>
                </c:pt>
                <c:pt idx="278">
                  <c:v>5.7506000000000078E-2</c:v>
                </c:pt>
                <c:pt idx="279">
                  <c:v>4.2352000000000112E-2</c:v>
                </c:pt>
                <c:pt idx="280">
                  <c:v>3.1082000000000012E-2</c:v>
                </c:pt>
                <c:pt idx="281">
                  <c:v>2.2734000000000011E-2</c:v>
                </c:pt>
                <c:pt idx="282">
                  <c:v>1.6572000000000003E-2</c:v>
                </c:pt>
                <c:pt idx="283">
                  <c:v>1.2041000000000001E-2</c:v>
                </c:pt>
                <c:pt idx="284">
                  <c:v>8.7220000000000023E-3</c:v>
                </c:pt>
                <c:pt idx="285">
                  <c:v>6.2980000000000111E-3</c:v>
                </c:pt>
                <c:pt idx="286">
                  <c:v>4.5340000000000024E-3</c:v>
                </c:pt>
                <c:pt idx="287">
                  <c:v>3.2540000000000012E-3</c:v>
                </c:pt>
                <c:pt idx="288">
                  <c:v>2.3290000000000012E-3</c:v>
                </c:pt>
                <c:pt idx="289">
                  <c:v>1.6630000000000037E-3</c:v>
                </c:pt>
                <c:pt idx="290">
                  <c:v>1.1840000000000032E-3</c:v>
                </c:pt>
                <c:pt idx="291">
                  <c:v>8.4000000000000199E-4</c:v>
                </c:pt>
                <c:pt idx="292">
                  <c:v>5.9500000000000134E-4</c:v>
                </c:pt>
                <c:pt idx="293">
                  <c:v>4.2000000000000099E-4</c:v>
                </c:pt>
                <c:pt idx="294">
                  <c:v>2.9600000000000053E-4</c:v>
                </c:pt>
                <c:pt idx="295">
                  <c:v>2.080000000000005E-4</c:v>
                </c:pt>
                <c:pt idx="296">
                  <c:v>1.460000000000003E-4</c:v>
                </c:pt>
                <c:pt idx="297">
                  <c:v>1.020000000000002E-4</c:v>
                </c:pt>
                <c:pt idx="298">
                  <c:v>7.100000000000014E-5</c:v>
                </c:pt>
                <c:pt idx="299">
                  <c:v>5.0000000000000118E-5</c:v>
                </c:pt>
                <c:pt idx="300">
                  <c:v>3.5000000000000092E-5</c:v>
                </c:pt>
                <c:pt idx="301">
                  <c:v>2.4000000000000055E-5</c:v>
                </c:pt>
                <c:pt idx="302">
                  <c:v>1.7000000000000044E-5</c:v>
                </c:pt>
                <c:pt idx="303">
                  <c:v>1.1000000000000035E-5</c:v>
                </c:pt>
                <c:pt idx="304">
                  <c:v>8.000000000000025E-6</c:v>
                </c:pt>
                <c:pt idx="305">
                  <c:v>5.000000000000014E-6</c:v>
                </c:pt>
                <c:pt idx="306">
                  <c:v>4.0000000000000108E-6</c:v>
                </c:pt>
                <c:pt idx="307">
                  <c:v>3.0000000000000094E-6</c:v>
                </c:pt>
                <c:pt idx="308">
                  <c:v>2.0000000000000058E-6</c:v>
                </c:pt>
                <c:pt idx="309">
                  <c:v>1.0000000000000029E-6</c:v>
                </c:pt>
                <c:pt idx="310">
                  <c:v>1.0000000000000029E-6</c:v>
                </c:pt>
                <c:pt idx="311">
                  <c:v>1.0000000000000029E-6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ser>
          <c:idx val="2"/>
          <c:order val="2"/>
          <c:tx>
            <c:v>Capay</c:v>
          </c:tx>
          <c:spPr>
            <a:ln w="25400">
              <a:solidFill>
                <a:srgbClr val="FF6600"/>
              </a:solidFill>
            </a:ln>
          </c:spPr>
          <c:marker>
            <c:symbol val="none"/>
          </c:marker>
          <c:val>
            <c:numRef>
              <c:f>'[2]Cache3954.txt'!$O$2:$O$367</c:f>
            </c:numRef>
          </c:val>
        </c:ser>
        <c:ser>
          <c:idx val="3"/>
          <c:order val="3"/>
          <c:tx>
            <c:v>Cache Conservancy</c:v>
          </c:tx>
          <c:spPr>
            <a:ln w="25400">
              <a:solidFill>
                <a:srgbClr val="008000"/>
              </a:solidFill>
            </a:ln>
          </c:spPr>
          <c:marker>
            <c:symbol val="none"/>
          </c:marker>
          <c:val>
            <c:numRef>
              <c:f>'[3]Cache4818.txt'!$O$2:$O$367</c:f>
            </c:numRef>
          </c:val>
        </c:ser>
        <c:ser>
          <c:idx val="4"/>
          <c:order val="4"/>
          <c:tx>
            <c:v>Flowerbuds</c:v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'[1]Cache2010.txt'!$T$2:$T$367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0.24963000000000021</c:v>
                </c:pt>
                <c:pt idx="101">
                  <c:v>0.49961500000000031</c:v>
                </c:pt>
                <c:pt idx="102">
                  <c:v>0.74959900000000113</c:v>
                </c:pt>
                <c:pt idx="103">
                  <c:v>0.99958399999999847</c:v>
                </c:pt>
                <c:pt idx="104">
                  <c:v>1.2495689999999979</c:v>
                </c:pt>
                <c:pt idx="105">
                  <c:v>1.4995539999999998</c:v>
                </c:pt>
                <c:pt idx="106">
                  <c:v>1.7495379999999998</c:v>
                </c:pt>
                <c:pt idx="107">
                  <c:v>1.9995229999999999</c:v>
                </c:pt>
                <c:pt idx="108">
                  <c:v>2.2495080000000001</c:v>
                </c:pt>
                <c:pt idx="109">
                  <c:v>2.4994929999999962</c:v>
                </c:pt>
                <c:pt idx="110">
                  <c:v>2.7494770000000002</c:v>
                </c:pt>
                <c:pt idx="111">
                  <c:v>2.9994619999999967</c:v>
                </c:pt>
                <c:pt idx="112">
                  <c:v>3.249447</c:v>
                </c:pt>
                <c:pt idx="113">
                  <c:v>3.4994319999999997</c:v>
                </c:pt>
                <c:pt idx="114">
                  <c:v>3.7494160000000001</c:v>
                </c:pt>
                <c:pt idx="115">
                  <c:v>3.9994009999999967</c:v>
                </c:pt>
                <c:pt idx="116">
                  <c:v>4.2493860000000003</c:v>
                </c:pt>
                <c:pt idx="117">
                  <c:v>4.4993710000000089</c:v>
                </c:pt>
                <c:pt idx="118">
                  <c:v>4.7493550000000004</c:v>
                </c:pt>
                <c:pt idx="119">
                  <c:v>4.999340000000009</c:v>
                </c:pt>
                <c:pt idx="120">
                  <c:v>5.9972990000000079</c:v>
                </c:pt>
                <c:pt idx="121">
                  <c:v>6.9972380000000003</c:v>
                </c:pt>
                <c:pt idx="122">
                  <c:v>7.9971769999999927</c:v>
                </c:pt>
                <c:pt idx="123">
                  <c:v>8.9971160000000001</c:v>
                </c:pt>
                <c:pt idx="124">
                  <c:v>9.9970550000000014</c:v>
                </c:pt>
                <c:pt idx="125">
                  <c:v>17.975951999999999</c:v>
                </c:pt>
                <c:pt idx="126">
                  <c:v>25.975463999999967</c:v>
                </c:pt>
                <c:pt idx="127">
                  <c:v>33.974976000000005</c:v>
                </c:pt>
                <c:pt idx="128">
                  <c:v>41.975952000000063</c:v>
                </c:pt>
                <c:pt idx="129">
                  <c:v>49.976929000000005</c:v>
                </c:pt>
                <c:pt idx="130">
                  <c:v>52.991714000000002</c:v>
                </c:pt>
                <c:pt idx="131">
                  <c:v>55.992081000000006</c:v>
                </c:pt>
                <c:pt idx="132">
                  <c:v>58.992447000000006</c:v>
                </c:pt>
                <c:pt idx="133">
                  <c:v>61.992813000000012</c:v>
                </c:pt>
                <c:pt idx="134">
                  <c:v>64.993179000000026</c:v>
                </c:pt>
                <c:pt idx="135">
                  <c:v>67.993546000000023</c:v>
                </c:pt>
                <c:pt idx="136">
                  <c:v>70.993912000000023</c:v>
                </c:pt>
                <c:pt idx="137">
                  <c:v>73.994278000000023</c:v>
                </c:pt>
                <c:pt idx="138">
                  <c:v>76.994644000000207</c:v>
                </c:pt>
                <c:pt idx="139">
                  <c:v>79.995010000000022</c:v>
                </c:pt>
                <c:pt idx="140">
                  <c:v>81.996918000000022</c:v>
                </c:pt>
                <c:pt idx="141">
                  <c:v>83.997162000000145</c:v>
                </c:pt>
                <c:pt idx="142">
                  <c:v>85.997406000000026</c:v>
                </c:pt>
                <c:pt idx="143">
                  <c:v>87.997650000000178</c:v>
                </c:pt>
                <c:pt idx="144">
                  <c:v>89.997894000000159</c:v>
                </c:pt>
                <c:pt idx="145">
                  <c:v>91.998137999999983</c:v>
                </c:pt>
                <c:pt idx="146">
                  <c:v>93.998383000000004</c:v>
                </c:pt>
                <c:pt idx="147">
                  <c:v>95.998627000000027</c:v>
                </c:pt>
                <c:pt idx="148">
                  <c:v>97.99887099999998</c:v>
                </c:pt>
                <c:pt idx="149">
                  <c:v>99.99911500000016</c:v>
                </c:pt>
                <c:pt idx="150">
                  <c:v>109.996796</c:v>
                </c:pt>
                <c:pt idx="151">
                  <c:v>119.99801600000002</c:v>
                </c:pt>
                <c:pt idx="152">
                  <c:v>129.99923700000025</c:v>
                </c:pt>
                <c:pt idx="153">
                  <c:v>140.00045800000001</c:v>
                </c:pt>
                <c:pt idx="154">
                  <c:v>150.001678</c:v>
                </c:pt>
                <c:pt idx="155">
                  <c:v>160.00289900000001</c:v>
                </c:pt>
                <c:pt idx="156">
                  <c:v>170.00412</c:v>
                </c:pt>
                <c:pt idx="157">
                  <c:v>180.00534100000004</c:v>
                </c:pt>
                <c:pt idx="158">
                  <c:v>190.00656099999998</c:v>
                </c:pt>
                <c:pt idx="159">
                  <c:v>199.99610900000025</c:v>
                </c:pt>
                <c:pt idx="160">
                  <c:v>194.99549900000025</c:v>
                </c:pt>
                <c:pt idx="161">
                  <c:v>189.994888</c:v>
                </c:pt>
                <c:pt idx="162">
                  <c:v>184.99427800000001</c:v>
                </c:pt>
                <c:pt idx="163">
                  <c:v>179.99366799999999</c:v>
                </c:pt>
                <c:pt idx="164">
                  <c:v>174.99305699999999</c:v>
                </c:pt>
                <c:pt idx="165">
                  <c:v>169.99244700000051</c:v>
                </c:pt>
                <c:pt idx="166">
                  <c:v>164.99183700000029</c:v>
                </c:pt>
                <c:pt idx="167">
                  <c:v>159.99122600000035</c:v>
                </c:pt>
                <c:pt idx="168">
                  <c:v>154.99061600000007</c:v>
                </c:pt>
                <c:pt idx="169">
                  <c:v>149.990005</c:v>
                </c:pt>
                <c:pt idx="170">
                  <c:v>144.989395</c:v>
                </c:pt>
                <c:pt idx="171">
                  <c:v>139.98878500000001</c:v>
                </c:pt>
                <c:pt idx="172">
                  <c:v>134.98817400000001</c:v>
                </c:pt>
                <c:pt idx="173">
                  <c:v>129.98756399999999</c:v>
                </c:pt>
                <c:pt idx="174">
                  <c:v>124.98695400000013</c:v>
                </c:pt>
                <c:pt idx="175">
                  <c:v>119.98634300000002</c:v>
                </c:pt>
                <c:pt idx="176">
                  <c:v>114.985733</c:v>
                </c:pt>
                <c:pt idx="177">
                  <c:v>109.98512300000013</c:v>
                </c:pt>
                <c:pt idx="178">
                  <c:v>104.98451200000002</c:v>
                </c:pt>
                <c:pt idx="179">
                  <c:v>99.995170999999999</c:v>
                </c:pt>
                <c:pt idx="180">
                  <c:v>98.494987000000023</c:v>
                </c:pt>
                <c:pt idx="181">
                  <c:v>96.994804000000144</c:v>
                </c:pt>
                <c:pt idx="182">
                  <c:v>95.494621000000208</c:v>
                </c:pt>
                <c:pt idx="183">
                  <c:v>93.994438000000002</c:v>
                </c:pt>
                <c:pt idx="184">
                  <c:v>92.494255000000209</c:v>
                </c:pt>
                <c:pt idx="185">
                  <c:v>90.994072000000003</c:v>
                </c:pt>
                <c:pt idx="186">
                  <c:v>89.493889000000024</c:v>
                </c:pt>
                <c:pt idx="187">
                  <c:v>87.993706000000003</c:v>
                </c:pt>
                <c:pt idx="188">
                  <c:v>86.493523000000209</c:v>
                </c:pt>
                <c:pt idx="189">
                  <c:v>84.993340000000003</c:v>
                </c:pt>
                <c:pt idx="190">
                  <c:v>83.493156000000027</c:v>
                </c:pt>
                <c:pt idx="191">
                  <c:v>81.992973000000006</c:v>
                </c:pt>
                <c:pt idx="192">
                  <c:v>80.492789999999999</c:v>
                </c:pt>
                <c:pt idx="193">
                  <c:v>78.992607000000007</c:v>
                </c:pt>
                <c:pt idx="194">
                  <c:v>77.492424000000128</c:v>
                </c:pt>
                <c:pt idx="195">
                  <c:v>75.992241000000007</c:v>
                </c:pt>
                <c:pt idx="196">
                  <c:v>74.492058</c:v>
                </c:pt>
                <c:pt idx="197">
                  <c:v>72.991875000000007</c:v>
                </c:pt>
                <c:pt idx="198">
                  <c:v>71.491692000000128</c:v>
                </c:pt>
                <c:pt idx="199">
                  <c:v>69.979781999999588</c:v>
                </c:pt>
                <c:pt idx="200">
                  <c:v>66.407921000000144</c:v>
                </c:pt>
                <c:pt idx="201">
                  <c:v>62.836052000000002</c:v>
                </c:pt>
                <c:pt idx="202">
                  <c:v>59.264191000000011</c:v>
                </c:pt>
                <c:pt idx="203">
                  <c:v>55.692322000000104</c:v>
                </c:pt>
                <c:pt idx="204">
                  <c:v>52.120461000000006</c:v>
                </c:pt>
                <c:pt idx="205">
                  <c:v>48.548595000000013</c:v>
                </c:pt>
                <c:pt idx="206">
                  <c:v>44.976730000000003</c:v>
                </c:pt>
                <c:pt idx="207">
                  <c:v>41.404864999999944</c:v>
                </c:pt>
                <c:pt idx="208">
                  <c:v>37.833000000000006</c:v>
                </c:pt>
                <c:pt idx="209">
                  <c:v>34.261135000000088</c:v>
                </c:pt>
                <c:pt idx="210">
                  <c:v>30.68927</c:v>
                </c:pt>
                <c:pt idx="211">
                  <c:v>27.117405000000044</c:v>
                </c:pt>
                <c:pt idx="212">
                  <c:v>23.545539999999935</c:v>
                </c:pt>
                <c:pt idx="213">
                  <c:v>19.98995</c:v>
                </c:pt>
                <c:pt idx="214">
                  <c:v>18.626145999999999</c:v>
                </c:pt>
                <c:pt idx="215">
                  <c:v>17.262343999999935</c:v>
                </c:pt>
                <c:pt idx="216">
                  <c:v>15.898541</c:v>
                </c:pt>
                <c:pt idx="217">
                  <c:v>14.534739</c:v>
                </c:pt>
                <c:pt idx="218">
                  <c:v>13.170937</c:v>
                </c:pt>
                <c:pt idx="219">
                  <c:v>11.807133</c:v>
                </c:pt>
                <c:pt idx="220">
                  <c:v>10.44333</c:v>
                </c:pt>
                <c:pt idx="221">
                  <c:v>9.0795280000000016</c:v>
                </c:pt>
                <c:pt idx="222">
                  <c:v>7.7157249999999955</c:v>
                </c:pt>
                <c:pt idx="223">
                  <c:v>6.3519220000000001</c:v>
                </c:pt>
                <c:pt idx="224">
                  <c:v>4.9912870000000034</c:v>
                </c:pt>
                <c:pt idx="225">
                  <c:v>3.9911649999999987</c:v>
                </c:pt>
                <c:pt idx="226">
                  <c:v>2.9910429999999657</c:v>
                </c:pt>
                <c:pt idx="227">
                  <c:v>1.9909209999999999</c:v>
                </c:pt>
                <c:pt idx="228">
                  <c:v>0.99079900000000065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ser>
          <c:idx val="0"/>
          <c:order val="0"/>
          <c:tx>
            <c:v>Favorable microsite</c:v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'Cache1142.txt'!$O$2:$O$367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1.0000000000000029E-6</c:v>
                </c:pt>
                <c:pt idx="44">
                  <c:v>3.0000000000000094E-6</c:v>
                </c:pt>
                <c:pt idx="45">
                  <c:v>1.0000000000000028E-5</c:v>
                </c:pt>
                <c:pt idx="46">
                  <c:v>3.0000000000000075E-5</c:v>
                </c:pt>
                <c:pt idx="47">
                  <c:v>8.400000000000028E-5</c:v>
                </c:pt>
                <c:pt idx="48">
                  <c:v>2.1100000000000011E-4</c:v>
                </c:pt>
                <c:pt idx="49">
                  <c:v>4.6400000000000033E-4</c:v>
                </c:pt>
                <c:pt idx="50">
                  <c:v>8.7500000000000175E-4</c:v>
                </c:pt>
                <c:pt idx="51">
                  <c:v>1.4170000000000005E-3</c:v>
                </c:pt>
                <c:pt idx="52">
                  <c:v>2.0950000000000005E-3</c:v>
                </c:pt>
                <c:pt idx="53">
                  <c:v>2.9110000000000008E-3</c:v>
                </c:pt>
                <c:pt idx="54">
                  <c:v>4.2020000000000078E-3</c:v>
                </c:pt>
                <c:pt idx="55">
                  <c:v>7.0170000000000024E-3</c:v>
                </c:pt>
                <c:pt idx="56">
                  <c:v>1.2892000000000002E-2</c:v>
                </c:pt>
                <c:pt idx="57">
                  <c:v>2.4814000000000006E-2</c:v>
                </c:pt>
                <c:pt idx="58">
                  <c:v>4.6931000000000007E-2</c:v>
                </c:pt>
                <c:pt idx="59">
                  <c:v>8.3542000000000047E-2</c:v>
                </c:pt>
                <c:pt idx="60">
                  <c:v>0.138625</c:v>
                </c:pt>
                <c:pt idx="61">
                  <c:v>0.21079400000000031</c:v>
                </c:pt>
                <c:pt idx="62">
                  <c:v>0.30670500000000001</c:v>
                </c:pt>
                <c:pt idx="63">
                  <c:v>0.438141</c:v>
                </c:pt>
                <c:pt idx="64">
                  <c:v>0.62677100000000174</c:v>
                </c:pt>
                <c:pt idx="65">
                  <c:v>0.90157900000000002</c:v>
                </c:pt>
                <c:pt idx="66">
                  <c:v>1.2842750000000001</c:v>
                </c:pt>
                <c:pt idx="67">
                  <c:v>1.8117459999999999</c:v>
                </c:pt>
                <c:pt idx="68">
                  <c:v>2.5247770000000012</c:v>
                </c:pt>
                <c:pt idx="69">
                  <c:v>3.4444119999999998</c:v>
                </c:pt>
                <c:pt idx="70">
                  <c:v>4.5762750000000034</c:v>
                </c:pt>
                <c:pt idx="71">
                  <c:v>5.8410190000000002</c:v>
                </c:pt>
                <c:pt idx="72">
                  <c:v>7.1206579999999926</c:v>
                </c:pt>
                <c:pt idx="73">
                  <c:v>8.1934090000000008</c:v>
                </c:pt>
                <c:pt idx="74">
                  <c:v>9.1839630000000003</c:v>
                </c:pt>
                <c:pt idx="75">
                  <c:v>10.351774000000002</c:v>
                </c:pt>
                <c:pt idx="76">
                  <c:v>11.888335</c:v>
                </c:pt>
                <c:pt idx="77">
                  <c:v>13.529733</c:v>
                </c:pt>
                <c:pt idx="78">
                  <c:v>15.172619000000006</c:v>
                </c:pt>
                <c:pt idx="79">
                  <c:v>17.004704</c:v>
                </c:pt>
                <c:pt idx="80">
                  <c:v>19.182221999999989</c:v>
                </c:pt>
                <c:pt idx="81">
                  <c:v>21.746838</c:v>
                </c:pt>
                <c:pt idx="82">
                  <c:v>24.50676</c:v>
                </c:pt>
                <c:pt idx="83">
                  <c:v>27.240185</c:v>
                </c:pt>
                <c:pt idx="84">
                  <c:v>29.559832</c:v>
                </c:pt>
                <c:pt idx="85">
                  <c:v>31.379331999999987</c:v>
                </c:pt>
                <c:pt idx="86">
                  <c:v>32.798733000000112</c:v>
                </c:pt>
                <c:pt idx="87">
                  <c:v>33.962948000000011</c:v>
                </c:pt>
                <c:pt idx="88">
                  <c:v>34.894073000000006</c:v>
                </c:pt>
                <c:pt idx="89">
                  <c:v>35.758045000000003</c:v>
                </c:pt>
                <c:pt idx="90">
                  <c:v>36.783009</c:v>
                </c:pt>
                <c:pt idx="91">
                  <c:v>38.143040000000006</c:v>
                </c:pt>
                <c:pt idx="92">
                  <c:v>39.839317000000001</c:v>
                </c:pt>
                <c:pt idx="93">
                  <c:v>41.489235000000001</c:v>
                </c:pt>
                <c:pt idx="94">
                  <c:v>42.807137000000004</c:v>
                </c:pt>
                <c:pt idx="95">
                  <c:v>43.664719000000012</c:v>
                </c:pt>
                <c:pt idx="96">
                  <c:v>44.132130000000089</c:v>
                </c:pt>
                <c:pt idx="97">
                  <c:v>44.289524</c:v>
                </c:pt>
                <c:pt idx="98">
                  <c:v>44.342467999999997</c:v>
                </c:pt>
                <c:pt idx="99">
                  <c:v>44.540741000000004</c:v>
                </c:pt>
                <c:pt idx="100">
                  <c:v>45.115196000000012</c:v>
                </c:pt>
                <c:pt idx="101">
                  <c:v>46.052260999999994</c:v>
                </c:pt>
                <c:pt idx="102">
                  <c:v>47.052627999999999</c:v>
                </c:pt>
                <c:pt idx="103">
                  <c:v>47.958023000000004</c:v>
                </c:pt>
                <c:pt idx="104">
                  <c:v>48.635803000000003</c:v>
                </c:pt>
                <c:pt idx="105">
                  <c:v>49.025219000000064</c:v>
                </c:pt>
                <c:pt idx="106">
                  <c:v>48.999302000000064</c:v>
                </c:pt>
                <c:pt idx="107">
                  <c:v>48.560936000000012</c:v>
                </c:pt>
                <c:pt idx="108">
                  <c:v>47.696167000000003</c:v>
                </c:pt>
                <c:pt idx="109">
                  <c:v>46.458476999999995</c:v>
                </c:pt>
                <c:pt idx="110">
                  <c:v>44.989613000000006</c:v>
                </c:pt>
                <c:pt idx="111">
                  <c:v>43.372966999999996</c:v>
                </c:pt>
                <c:pt idx="112">
                  <c:v>41.653397000000005</c:v>
                </c:pt>
                <c:pt idx="113">
                  <c:v>39.915436</c:v>
                </c:pt>
                <c:pt idx="114">
                  <c:v>38.266506000000064</c:v>
                </c:pt>
                <c:pt idx="115">
                  <c:v>36.751835</c:v>
                </c:pt>
                <c:pt idx="116">
                  <c:v>35.346900999999995</c:v>
                </c:pt>
                <c:pt idx="117">
                  <c:v>33.853930999999996</c:v>
                </c:pt>
                <c:pt idx="118">
                  <c:v>32.254910000000002</c:v>
                </c:pt>
                <c:pt idx="119">
                  <c:v>30.569551000000001</c:v>
                </c:pt>
                <c:pt idx="120">
                  <c:v>28.821081000000031</c:v>
                </c:pt>
                <c:pt idx="121">
                  <c:v>27.027824000000031</c:v>
                </c:pt>
                <c:pt idx="122">
                  <c:v>25.236803000000005</c:v>
                </c:pt>
                <c:pt idx="123">
                  <c:v>23.489505999999963</c:v>
                </c:pt>
                <c:pt idx="124">
                  <c:v>21.805320999999989</c:v>
                </c:pt>
                <c:pt idx="125">
                  <c:v>20.181480000000001</c:v>
                </c:pt>
                <c:pt idx="126">
                  <c:v>18.625745999999989</c:v>
                </c:pt>
                <c:pt idx="127">
                  <c:v>17.141972000000031</c:v>
                </c:pt>
                <c:pt idx="128">
                  <c:v>15.732609</c:v>
                </c:pt>
                <c:pt idx="129">
                  <c:v>14.39845</c:v>
                </c:pt>
                <c:pt idx="130">
                  <c:v>13.138943999999999</c:v>
                </c:pt>
                <c:pt idx="131">
                  <c:v>11.954744000000016</c:v>
                </c:pt>
                <c:pt idx="132">
                  <c:v>10.841717000000001</c:v>
                </c:pt>
                <c:pt idx="133">
                  <c:v>9.7982729999999929</c:v>
                </c:pt>
                <c:pt idx="134">
                  <c:v>8.8228880000000007</c:v>
                </c:pt>
                <c:pt idx="135">
                  <c:v>7.9175699999999996</c:v>
                </c:pt>
                <c:pt idx="136">
                  <c:v>7.07761</c:v>
                </c:pt>
                <c:pt idx="137">
                  <c:v>6.3106730000000004</c:v>
                </c:pt>
                <c:pt idx="138">
                  <c:v>5.6262759999999945</c:v>
                </c:pt>
                <c:pt idx="139">
                  <c:v>5.0474569999999916</c:v>
                </c:pt>
                <c:pt idx="140">
                  <c:v>4.5925869999999609</c:v>
                </c:pt>
                <c:pt idx="141">
                  <c:v>4.282667000000008</c:v>
                </c:pt>
                <c:pt idx="142">
                  <c:v>4.1140339999999664</c:v>
                </c:pt>
                <c:pt idx="143">
                  <c:v>4.0624499999999966</c:v>
                </c:pt>
                <c:pt idx="144">
                  <c:v>4.1233369999999665</c:v>
                </c:pt>
                <c:pt idx="145">
                  <c:v>4.3073339999999956</c:v>
                </c:pt>
                <c:pt idx="146">
                  <c:v>4.6218499999999967</c:v>
                </c:pt>
                <c:pt idx="147">
                  <c:v>5.0774420000000013</c:v>
                </c:pt>
                <c:pt idx="148">
                  <c:v>5.7108730000000003</c:v>
                </c:pt>
                <c:pt idx="149">
                  <c:v>6.5691839999999946</c:v>
                </c:pt>
                <c:pt idx="150">
                  <c:v>7.7344359999999917</c:v>
                </c:pt>
                <c:pt idx="151">
                  <c:v>9.3340820000000004</c:v>
                </c:pt>
                <c:pt idx="152">
                  <c:v>11.348316999999998</c:v>
                </c:pt>
                <c:pt idx="153">
                  <c:v>13.760931000000001</c:v>
                </c:pt>
                <c:pt idx="154">
                  <c:v>16.569673999999971</c:v>
                </c:pt>
                <c:pt idx="155">
                  <c:v>19.674530000000001</c:v>
                </c:pt>
                <c:pt idx="156">
                  <c:v>23.194197000000031</c:v>
                </c:pt>
                <c:pt idx="157">
                  <c:v>27.488698999999926</c:v>
                </c:pt>
                <c:pt idx="158">
                  <c:v>33.020451000000001</c:v>
                </c:pt>
                <c:pt idx="159">
                  <c:v>40.064960000000006</c:v>
                </c:pt>
                <c:pt idx="160">
                  <c:v>48.924797000000005</c:v>
                </c:pt>
                <c:pt idx="161">
                  <c:v>60.389857999999997</c:v>
                </c:pt>
                <c:pt idx="162">
                  <c:v>74.830779999999919</c:v>
                </c:pt>
                <c:pt idx="163">
                  <c:v>91.726692</c:v>
                </c:pt>
                <c:pt idx="164">
                  <c:v>109.790977</c:v>
                </c:pt>
                <c:pt idx="165">
                  <c:v>127.44356500000021</c:v>
                </c:pt>
                <c:pt idx="166">
                  <c:v>143.50990299999998</c:v>
                </c:pt>
                <c:pt idx="167">
                  <c:v>157.24743700000025</c:v>
                </c:pt>
                <c:pt idx="168">
                  <c:v>168.33836400000001</c:v>
                </c:pt>
                <c:pt idx="169">
                  <c:v>177.02009600000025</c:v>
                </c:pt>
                <c:pt idx="170">
                  <c:v>183.77558899999974</c:v>
                </c:pt>
                <c:pt idx="171">
                  <c:v>189.229187</c:v>
                </c:pt>
                <c:pt idx="172">
                  <c:v>194.02827500000001</c:v>
                </c:pt>
                <c:pt idx="173">
                  <c:v>198.95103500000025</c:v>
                </c:pt>
                <c:pt idx="174">
                  <c:v>204.81204200000025</c:v>
                </c:pt>
                <c:pt idx="175">
                  <c:v>212.59374999999997</c:v>
                </c:pt>
                <c:pt idx="176">
                  <c:v>223.80293300000025</c:v>
                </c:pt>
                <c:pt idx="177">
                  <c:v>240.06140100000007</c:v>
                </c:pt>
                <c:pt idx="178">
                  <c:v>262.72430399999951</c:v>
                </c:pt>
                <c:pt idx="179">
                  <c:v>292.22833299999655</c:v>
                </c:pt>
                <c:pt idx="180">
                  <c:v>328.69122299999964</c:v>
                </c:pt>
                <c:pt idx="181">
                  <c:v>372.7059329999995</c:v>
                </c:pt>
                <c:pt idx="182">
                  <c:v>424.22335799999655</c:v>
                </c:pt>
                <c:pt idx="183">
                  <c:v>481.37454200000002</c:v>
                </c:pt>
                <c:pt idx="184">
                  <c:v>543.01965299999938</c:v>
                </c:pt>
                <c:pt idx="185">
                  <c:v>609.41870100000051</c:v>
                </c:pt>
                <c:pt idx="186">
                  <c:v>682.32293699999786</c:v>
                </c:pt>
                <c:pt idx="187">
                  <c:v>761.7737430000019</c:v>
                </c:pt>
                <c:pt idx="188">
                  <c:v>846.13324</c:v>
                </c:pt>
                <c:pt idx="189">
                  <c:v>932.472534</c:v>
                </c:pt>
                <c:pt idx="190">
                  <c:v>1014.447876</c:v>
                </c:pt>
                <c:pt idx="191">
                  <c:v>1092.196533</c:v>
                </c:pt>
                <c:pt idx="192">
                  <c:v>1164.3448489999973</c:v>
                </c:pt>
                <c:pt idx="193">
                  <c:v>1226.78772</c:v>
                </c:pt>
                <c:pt idx="194">
                  <c:v>1278.7199710000011</c:v>
                </c:pt>
                <c:pt idx="195">
                  <c:v>1319.9627690000011</c:v>
                </c:pt>
                <c:pt idx="196">
                  <c:v>1351.8763429999976</c:v>
                </c:pt>
                <c:pt idx="197">
                  <c:v>1375.5650630000011</c:v>
                </c:pt>
                <c:pt idx="198">
                  <c:v>1391.6417239999998</c:v>
                </c:pt>
                <c:pt idx="199">
                  <c:v>1399.9875490000011</c:v>
                </c:pt>
                <c:pt idx="200">
                  <c:v>1400.0423579999999</c:v>
                </c:pt>
                <c:pt idx="201">
                  <c:v>1392.1633299999974</c:v>
                </c:pt>
                <c:pt idx="202">
                  <c:v>1377.8439939999998</c:v>
                </c:pt>
                <c:pt idx="203">
                  <c:v>1358.0239259999998</c:v>
                </c:pt>
                <c:pt idx="204">
                  <c:v>1332.7768550000023</c:v>
                </c:pt>
                <c:pt idx="205">
                  <c:v>1302.6643069999966</c:v>
                </c:pt>
                <c:pt idx="206">
                  <c:v>1268.1489259999998</c:v>
                </c:pt>
                <c:pt idx="207">
                  <c:v>1230.3415530000011</c:v>
                </c:pt>
                <c:pt idx="208">
                  <c:v>1190.2827150000001</c:v>
                </c:pt>
                <c:pt idx="209">
                  <c:v>1148.8157960000001</c:v>
                </c:pt>
                <c:pt idx="210">
                  <c:v>1107.0491939999999</c:v>
                </c:pt>
                <c:pt idx="211">
                  <c:v>1065.7014159999999</c:v>
                </c:pt>
                <c:pt idx="212">
                  <c:v>1025.3193359999998</c:v>
                </c:pt>
                <c:pt idx="213">
                  <c:v>986.15252699999508</c:v>
                </c:pt>
                <c:pt idx="214">
                  <c:v>948.45483400000001</c:v>
                </c:pt>
                <c:pt idx="215">
                  <c:v>912.75341800000001</c:v>
                </c:pt>
                <c:pt idx="216">
                  <c:v>879.35211199999344</c:v>
                </c:pt>
                <c:pt idx="217">
                  <c:v>848.40490699999998</c:v>
                </c:pt>
                <c:pt idx="218">
                  <c:v>819.41149899999937</c:v>
                </c:pt>
                <c:pt idx="219">
                  <c:v>791.49597200000005</c:v>
                </c:pt>
                <c:pt idx="220">
                  <c:v>764.35284399999739</c:v>
                </c:pt>
                <c:pt idx="221">
                  <c:v>738.30847200000005</c:v>
                </c:pt>
                <c:pt idx="222">
                  <c:v>713.58068800000001</c:v>
                </c:pt>
                <c:pt idx="223">
                  <c:v>690.27233900000101</c:v>
                </c:pt>
                <c:pt idx="224">
                  <c:v>667.94873000000052</c:v>
                </c:pt>
                <c:pt idx="225">
                  <c:v>645.50421099999949</c:v>
                </c:pt>
                <c:pt idx="226">
                  <c:v>622.23834200000101</c:v>
                </c:pt>
                <c:pt idx="227">
                  <c:v>597.5401609999974</c:v>
                </c:pt>
                <c:pt idx="228">
                  <c:v>571.12304700000004</c:v>
                </c:pt>
                <c:pt idx="229">
                  <c:v>543.16039999999998</c:v>
                </c:pt>
                <c:pt idx="230">
                  <c:v>514.20575000000053</c:v>
                </c:pt>
                <c:pt idx="231">
                  <c:v>484.7886959999995</c:v>
                </c:pt>
                <c:pt idx="232">
                  <c:v>455.37127699999951</c:v>
                </c:pt>
                <c:pt idx="233">
                  <c:v>426.13571199999944</c:v>
                </c:pt>
                <c:pt idx="234">
                  <c:v>397.125854</c:v>
                </c:pt>
                <c:pt idx="235">
                  <c:v>368.404022</c:v>
                </c:pt>
                <c:pt idx="236">
                  <c:v>340.06781000000001</c:v>
                </c:pt>
                <c:pt idx="237">
                  <c:v>312.27850299999869</c:v>
                </c:pt>
                <c:pt idx="238">
                  <c:v>285.2082519999995</c:v>
                </c:pt>
                <c:pt idx="239">
                  <c:v>259.03512599999863</c:v>
                </c:pt>
                <c:pt idx="240">
                  <c:v>233.92672700000026</c:v>
                </c:pt>
                <c:pt idx="241">
                  <c:v>210.03999299999998</c:v>
                </c:pt>
                <c:pt idx="242">
                  <c:v>187.497635</c:v>
                </c:pt>
                <c:pt idx="243">
                  <c:v>166.39001500000001</c:v>
                </c:pt>
                <c:pt idx="244">
                  <c:v>146.775497</c:v>
                </c:pt>
                <c:pt idx="245">
                  <c:v>128.69889800000001</c:v>
                </c:pt>
                <c:pt idx="246">
                  <c:v>112.174149</c:v>
                </c:pt>
                <c:pt idx="247">
                  <c:v>97.187515000000005</c:v>
                </c:pt>
                <c:pt idx="248">
                  <c:v>83.702529999999996</c:v>
                </c:pt>
                <c:pt idx="249">
                  <c:v>71.664077999999918</c:v>
                </c:pt>
                <c:pt idx="250">
                  <c:v>61.000168000000002</c:v>
                </c:pt>
                <c:pt idx="251">
                  <c:v>51.624825000000001</c:v>
                </c:pt>
                <c:pt idx="252">
                  <c:v>43.442260999999995</c:v>
                </c:pt>
                <c:pt idx="253">
                  <c:v>36.351169999999996</c:v>
                </c:pt>
                <c:pt idx="254">
                  <c:v>30.248338999999941</c:v>
                </c:pt>
                <c:pt idx="255">
                  <c:v>25.031466000000005</c:v>
                </c:pt>
                <c:pt idx="256">
                  <c:v>20.601416</c:v>
                </c:pt>
                <c:pt idx="257">
                  <c:v>16.863899</c:v>
                </c:pt>
                <c:pt idx="258">
                  <c:v>13.730712999999998</c:v>
                </c:pt>
                <c:pt idx="259">
                  <c:v>11.120553000000001</c:v>
                </c:pt>
                <c:pt idx="260">
                  <c:v>8.9594630000000048</c:v>
                </c:pt>
                <c:pt idx="261">
                  <c:v>7.1809959999999746</c:v>
                </c:pt>
                <c:pt idx="262">
                  <c:v>5.7261109999999746</c:v>
                </c:pt>
                <c:pt idx="263">
                  <c:v>4.5429039999999956</c:v>
                </c:pt>
                <c:pt idx="264">
                  <c:v>3.5861910000000012</c:v>
                </c:pt>
                <c:pt idx="265">
                  <c:v>2.8170099999999967</c:v>
                </c:pt>
                <c:pt idx="266">
                  <c:v>2.2020579999999987</c:v>
                </c:pt>
                <c:pt idx="267">
                  <c:v>1.7131149999999982</c:v>
                </c:pt>
                <c:pt idx="268">
                  <c:v>1.326462</c:v>
                </c:pt>
                <c:pt idx="269">
                  <c:v>1.0223229999999999</c:v>
                </c:pt>
                <c:pt idx="270">
                  <c:v>0.78433799999999898</c:v>
                </c:pt>
                <c:pt idx="271">
                  <c:v>0.59906899999999885</c:v>
                </c:pt>
                <c:pt idx="272">
                  <c:v>0.45556200000000002</c:v>
                </c:pt>
                <c:pt idx="273">
                  <c:v>0.34494900000000001</c:v>
                </c:pt>
                <c:pt idx="274">
                  <c:v>0.26009899999999997</c:v>
                </c:pt>
                <c:pt idx="275">
                  <c:v>0.19531600000000021</c:v>
                </c:pt>
                <c:pt idx="276">
                  <c:v>0.14608200000000021</c:v>
                </c:pt>
                <c:pt idx="277">
                  <c:v>0.10883100000000002</c:v>
                </c:pt>
                <c:pt idx="278">
                  <c:v>8.0769000000000063E-2</c:v>
                </c:pt>
                <c:pt idx="279">
                  <c:v>5.9720000000000079E-2</c:v>
                </c:pt>
                <c:pt idx="280">
                  <c:v>4.3996000000000091E-2</c:v>
                </c:pt>
                <c:pt idx="281">
                  <c:v>3.2296999999999999E-2</c:v>
                </c:pt>
                <c:pt idx="282">
                  <c:v>2.3628000000000003E-2</c:v>
                </c:pt>
                <c:pt idx="283">
                  <c:v>1.7227000000000003E-2</c:v>
                </c:pt>
                <c:pt idx="284">
                  <c:v>1.2519000000000002E-2</c:v>
                </c:pt>
                <c:pt idx="285">
                  <c:v>9.069000000000018E-3</c:v>
                </c:pt>
                <c:pt idx="286">
                  <c:v>6.549000000000014E-3</c:v>
                </c:pt>
                <c:pt idx="287">
                  <c:v>4.7150000000000004E-3</c:v>
                </c:pt>
                <c:pt idx="288">
                  <c:v>3.3850000000000039E-3</c:v>
                </c:pt>
                <c:pt idx="289">
                  <c:v>2.4230000000000059E-3</c:v>
                </c:pt>
                <c:pt idx="290">
                  <c:v>1.7300000000000026E-3</c:v>
                </c:pt>
                <c:pt idx="291">
                  <c:v>1.2310000000000003E-3</c:v>
                </c:pt>
                <c:pt idx="292">
                  <c:v>8.7400000000000021E-4</c:v>
                </c:pt>
                <c:pt idx="293">
                  <c:v>6.190000000000003E-4</c:v>
                </c:pt>
                <c:pt idx="294">
                  <c:v>4.3700000000000097E-4</c:v>
                </c:pt>
                <c:pt idx="295">
                  <c:v>3.0800000000000071E-4</c:v>
                </c:pt>
                <c:pt idx="296">
                  <c:v>2.1700000000000012E-4</c:v>
                </c:pt>
                <c:pt idx="297">
                  <c:v>1.5200000000000036E-4</c:v>
                </c:pt>
                <c:pt idx="298">
                  <c:v>1.060000000000003E-4</c:v>
                </c:pt>
                <c:pt idx="299">
                  <c:v>7.4000000000000227E-5</c:v>
                </c:pt>
                <c:pt idx="300">
                  <c:v>5.2000000000000139E-5</c:v>
                </c:pt>
                <c:pt idx="301">
                  <c:v>3.6000000000000116E-5</c:v>
                </c:pt>
                <c:pt idx="302">
                  <c:v>2.5000000000000059E-5</c:v>
                </c:pt>
                <c:pt idx="303">
                  <c:v>1.7000000000000044E-5</c:v>
                </c:pt>
                <c:pt idx="304">
                  <c:v>1.2000000000000029E-5</c:v>
                </c:pt>
                <c:pt idx="305">
                  <c:v>8.000000000000025E-6</c:v>
                </c:pt>
                <c:pt idx="306">
                  <c:v>6.0000000000000171E-6</c:v>
                </c:pt>
                <c:pt idx="307">
                  <c:v>4.0000000000000108E-6</c:v>
                </c:pt>
                <c:pt idx="308">
                  <c:v>3.0000000000000094E-6</c:v>
                </c:pt>
                <c:pt idx="309">
                  <c:v>2.0000000000000058E-6</c:v>
                </c:pt>
                <c:pt idx="310">
                  <c:v>1.0000000000000029E-6</c:v>
                </c:pt>
                <c:pt idx="311">
                  <c:v>1.0000000000000029E-6</c:v>
                </c:pt>
                <c:pt idx="312">
                  <c:v>1.0000000000000029E-6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marker val="1"/>
        <c:axId val="179831168"/>
        <c:axId val="179832704"/>
      </c:lineChart>
      <c:catAx>
        <c:axId val="179831168"/>
        <c:scaling>
          <c:orientation val="minMax"/>
        </c:scaling>
        <c:axPos val="b"/>
        <c:tickLblPos val="nextTo"/>
        <c:crossAx val="179832704"/>
        <c:crosses val="autoZero"/>
        <c:auto val="1"/>
        <c:lblAlgn val="ctr"/>
        <c:lblOffset val="100"/>
        <c:tickLblSkip val="30"/>
        <c:tickMarkSkip val="10"/>
      </c:catAx>
      <c:valAx>
        <c:axId val="179832704"/>
        <c:scaling>
          <c:orientation val="minMax"/>
        </c:scaling>
        <c:axPos val="l"/>
        <c:majorGridlines/>
        <c:numFmt formatCode="General" sourceLinked="1"/>
        <c:tickLblPos val="nextTo"/>
        <c:crossAx val="179831168"/>
        <c:crosses val="autoZero"/>
        <c:crossBetween val="between"/>
      </c:valAx>
    </c:plotArea>
    <c:legend>
      <c:legendPos val="r"/>
    </c:legend>
    <c:plotVisOnly val="1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5388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15388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F757835D-9504-43D7-97B1-FDB8786CF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76300" y="685800"/>
            <a:ext cx="52578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DFC35A1A-1229-40E3-824A-891D1DD2B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9F55C-319C-4E3E-90AF-17577051C8A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87413" y="695325"/>
            <a:ext cx="5219700" cy="3481388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ChangeArrowheads="1"/>
          </p:cNvSpPr>
          <p:nvPr>
            <p:ph type="body" idx="1"/>
          </p:nvPr>
        </p:nvSpPr>
        <p:spPr>
          <a:xfrm>
            <a:off x="933450" y="4405313"/>
            <a:ext cx="5127625" cy="41783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87413" y="695325"/>
            <a:ext cx="5219700" cy="34798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6900"/>
            <a:ext cx="5594350" cy="4176713"/>
          </a:xfrm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F9225-BA0E-4BDD-8C5C-290C8CEACB54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7D66E-D4B5-4357-9509-BDAE42D47C2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19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F5B5C-EE11-4033-AE86-50D0E776E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32528-5149-443F-A2C1-3D6439E4F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02810-2D3E-49EB-B8F6-CE4797CFB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8A633-027D-466A-9C91-6109FD222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71D08-A74E-46A3-8919-47882C775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75DC6-A598-402B-9A9C-02651451B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27554-7935-4CE7-B562-7253997DD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4A364-7F66-4220-BF22-4A57870C6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CD394-53BF-4A3E-9C90-4BA35A55B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4D45B-2799-4B48-AFFC-5F22EF247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CF7C2-26E7-42E2-8868-D728992AE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D44A95-D519-4923-BB22-E448CAED0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Microsoft_Office_Excel_Chart2.xls"/><Relationship Id="rId4" Type="http://schemas.openxmlformats.org/officeDocument/2006/relationships/oleObject" Target="../embeddings/Microsoft_Office_Excel_Chart1.xls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8" y="0"/>
            <a:ext cx="10288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2773363" y="1462088"/>
            <a:ext cx="6572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endParaRPr lang="en-US" sz="3600" b="1">
              <a:solidFill>
                <a:schemeClr val="bg1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489950" y="2352675"/>
          <a:ext cx="920750" cy="882650"/>
        </p:xfrm>
        <a:graphic>
          <a:graphicData uri="http://schemas.openxmlformats.org/presentationml/2006/ole">
            <p:oleObj spid="_x0000_s1026" name="Image" r:id="rId5" imgW="913963" imgH="875882" progId="PhotoshopElements.Image.2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128000" y="2582863"/>
          <a:ext cx="722313" cy="722312"/>
        </p:xfrm>
        <a:graphic>
          <a:graphicData uri="http://schemas.openxmlformats.org/presentationml/2006/ole">
            <p:oleObj spid="_x0000_s1027" name="Image" r:id="rId6" imgW="1713681" imgH="1713681" progId="PhotoshopElements.Image.2">
              <p:embed/>
            </p:oleObj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181100" y="968375"/>
            <a:ext cx="6629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The Application of Climate Models to Understand and Model Environmental Processes</a:t>
            </a:r>
            <a:endParaRPr lang="en-US" sz="3600" b="1">
              <a:solidFill>
                <a:srgbClr val="FFFF00"/>
              </a:solidFill>
            </a:endParaRPr>
          </a:p>
          <a:p>
            <a:pPr algn="ctr"/>
            <a:endParaRPr lang="en-US" sz="3600">
              <a:solidFill>
                <a:srgbClr val="FFCC00"/>
              </a:solidFill>
              <a:latin typeface="Arial" charset="0"/>
            </a:endParaRPr>
          </a:p>
          <a:p>
            <a:pPr algn="ctr"/>
            <a:endParaRPr lang="en-US" sz="3600">
              <a:solidFill>
                <a:srgbClr val="FFCC00"/>
              </a:solidFill>
              <a:latin typeface="Arial" charset="0"/>
            </a:endParaRPr>
          </a:p>
          <a:p>
            <a:pPr algn="ctr"/>
            <a:r>
              <a:rPr lang="en-US" sz="3600">
                <a:solidFill>
                  <a:srgbClr val="FFCC00"/>
                </a:solidFill>
                <a:latin typeface="Arial" charset="0"/>
              </a:rPr>
              <a:t>               </a:t>
            </a:r>
          </a:p>
          <a:p>
            <a:pPr algn="ctr"/>
            <a:r>
              <a:rPr lang="en-US" sz="3600">
                <a:solidFill>
                  <a:srgbClr val="FFCC00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3600">
                <a:solidFill>
                  <a:srgbClr val="FFCC00"/>
                </a:solidFill>
                <a:latin typeface="Arial" charset="0"/>
              </a:rPr>
              <a:t>                                            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486400" y="4940300"/>
            <a:ext cx="2971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Marc Kramer </a:t>
            </a:r>
          </a:p>
          <a:p>
            <a:pPr>
              <a:spcBef>
                <a:spcPct val="50000"/>
              </a:spcBef>
            </a:pPr>
            <a:r>
              <a:rPr lang="en-US" sz="2400"/>
              <a:t>Earth and Planetary Sciences, UCSC</a:t>
            </a:r>
          </a:p>
          <a:p>
            <a:pPr>
              <a:spcBef>
                <a:spcPct val="50000"/>
              </a:spcBef>
            </a:pPr>
            <a:r>
              <a:rPr lang="en-US" sz="2400"/>
              <a:t>mkramer@es.ucsc.edu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Slide17.tif"/>
          <p:cNvPicPr>
            <a:picLocks noChangeAspect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5715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nset_4"/>
          <p:cNvPicPr>
            <a:picLocks noChangeAspect="1" noChangeArrowheads="1"/>
          </p:cNvPicPr>
          <p:nvPr/>
        </p:nvPicPr>
        <p:blipFill>
          <a:blip r:embed="rId3">
            <a:lum bright="-26000"/>
          </a:blip>
          <a:srcRect/>
          <a:stretch>
            <a:fillRect/>
          </a:stretch>
        </p:blipFill>
        <p:spPr bwMode="auto">
          <a:xfrm>
            <a:off x="0" y="2438400"/>
            <a:ext cx="43275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1"/>
          <p:cNvPicPr>
            <a:picLocks noChangeAspect="1" noChangeArrowheads="1"/>
          </p:cNvPicPr>
          <p:nvPr/>
        </p:nvPicPr>
        <p:blipFill>
          <a:blip r:embed="rId4">
            <a:lum bright="-30000" contrast="4000"/>
          </a:blip>
          <a:srcRect/>
          <a:stretch>
            <a:fillRect/>
          </a:stretch>
        </p:blipFill>
        <p:spPr bwMode="auto">
          <a:xfrm>
            <a:off x="4533900" y="0"/>
            <a:ext cx="57531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Line 9"/>
          <p:cNvSpPr>
            <a:spLocks noChangeShapeType="1"/>
          </p:cNvSpPr>
          <p:nvPr/>
        </p:nvSpPr>
        <p:spPr bwMode="auto">
          <a:xfrm flipV="1">
            <a:off x="2552700" y="457200"/>
            <a:ext cx="32004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Line 8"/>
          <p:cNvSpPr>
            <a:spLocks noChangeShapeType="1"/>
          </p:cNvSpPr>
          <p:nvPr/>
        </p:nvSpPr>
        <p:spPr bwMode="auto">
          <a:xfrm flipV="1">
            <a:off x="3162300" y="2667000"/>
            <a:ext cx="5638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0" y="271463"/>
            <a:ext cx="412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Preliminary validation at 3 USDA research sites</a:t>
            </a:r>
          </a:p>
          <a:p>
            <a:r>
              <a:rPr lang="en-US" sz="1600"/>
              <a:t>in Cache Creek</a:t>
            </a:r>
          </a:p>
        </p:txBody>
      </p:sp>
      <p:pic>
        <p:nvPicPr>
          <p:cNvPr id="1331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57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7"/>
          <p:cNvSpPr txBox="1">
            <a:spLocks noChangeArrowheads="1"/>
          </p:cNvSpPr>
          <p:nvPr/>
        </p:nvSpPr>
        <p:spPr bwMode="auto">
          <a:xfrm>
            <a:off x="4991100" y="5181600"/>
            <a:ext cx="1749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Weather station locations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lide19.tif"/>
          <p:cNvPicPr>
            <a:picLocks noChangeAspect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5715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714500" y="1238250"/>
          <a:ext cx="6629400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3" name="TextBox 3"/>
          <p:cNvSpPr txBox="1">
            <a:spLocks noChangeArrowheads="1"/>
          </p:cNvSpPr>
          <p:nvPr/>
        </p:nvSpPr>
        <p:spPr bwMode="auto">
          <a:xfrm rot="-5400000">
            <a:off x="519113" y="3049587"/>
            <a:ext cx="1752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Air Temperature (Deg C)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476500" y="609600"/>
            <a:ext cx="2979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Preliminary Validation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943100" y="2057400"/>
          <a:ext cx="64770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7" name="TextBox 3"/>
          <p:cNvSpPr txBox="1">
            <a:spLocks noChangeArrowheads="1"/>
          </p:cNvSpPr>
          <p:nvPr/>
        </p:nvSpPr>
        <p:spPr bwMode="auto">
          <a:xfrm rot="-5400000">
            <a:off x="900113" y="3735387"/>
            <a:ext cx="1752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Air Temperature (Deg C)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2476500" y="609600"/>
            <a:ext cx="2979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Preliminary Validation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3695700" y="152400"/>
            <a:ext cx="487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Modeled mean annual temperature (MAT) across the study domain for 2008</a:t>
            </a:r>
          </a:p>
        </p:txBody>
      </p:sp>
      <p:sp>
        <p:nvSpPr>
          <p:cNvPr id="17412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685800"/>
            <a:ext cx="90773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lide23.tif"/>
          <p:cNvPicPr>
            <a:picLocks noChangeAspect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5715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jec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10388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graphicFrame>
        <p:nvGraphicFramePr>
          <p:cNvPr id="2050" name="Chart 5"/>
          <p:cNvGraphicFramePr>
            <a:graphicFrameLocks noChangeAspect="1"/>
          </p:cNvGraphicFramePr>
          <p:nvPr/>
        </p:nvGraphicFramePr>
        <p:xfrm>
          <a:off x="546100" y="3352800"/>
          <a:ext cx="9474200" cy="2667000"/>
        </p:xfrm>
        <a:graphic>
          <a:graphicData uri="http://schemas.openxmlformats.org/presentationml/2006/ole">
            <p:oleObj spid="_x0000_s2050" name="Chart" r:id="rId4" imgW="6238875" imgH="2019300" progId="Excel.Chart.8">
              <p:embed/>
            </p:oleObj>
          </a:graphicData>
        </a:graphic>
      </p:graphicFrame>
      <p:graphicFrame>
        <p:nvGraphicFramePr>
          <p:cNvPr id="2051" name="Chart 4"/>
          <p:cNvGraphicFramePr>
            <a:graphicFrameLocks noChangeAspect="1"/>
          </p:cNvGraphicFramePr>
          <p:nvPr>
            <p:ph sz="half" idx="2"/>
          </p:nvPr>
        </p:nvGraphicFramePr>
        <p:xfrm>
          <a:off x="571500" y="0"/>
          <a:ext cx="9525000" cy="2703513"/>
        </p:xfrm>
        <a:graphic>
          <a:graphicData uri="http://schemas.openxmlformats.org/presentationml/2006/ole">
            <p:oleObj spid="_x0000_s2051" name="Chart" r:id="rId5" imgW="6238875" imgH="1771650" progId="Excel.Chart.8">
              <p:embed/>
            </p:oleObj>
          </a:graphicData>
        </a:graphic>
      </p:graphicFrame>
      <p:sp>
        <p:nvSpPr>
          <p:cNvPr id="2053" name="TextBox 4"/>
          <p:cNvSpPr txBox="1">
            <a:spLocks noChangeArrowheads="1"/>
          </p:cNvSpPr>
          <p:nvPr/>
        </p:nvSpPr>
        <p:spPr bwMode="auto">
          <a:xfrm rot="-5400000">
            <a:off x="-471487" y="4649787"/>
            <a:ext cx="1752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Air Temperature (Deg C)</a:t>
            </a:r>
          </a:p>
        </p:txBody>
      </p:sp>
      <p:sp>
        <p:nvSpPr>
          <p:cNvPr id="2054" name="TextBox 5"/>
          <p:cNvSpPr txBox="1">
            <a:spLocks noChangeArrowheads="1"/>
          </p:cNvSpPr>
          <p:nvPr/>
        </p:nvSpPr>
        <p:spPr bwMode="auto">
          <a:xfrm rot="-5400000">
            <a:off x="-395287" y="1296987"/>
            <a:ext cx="1752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Air Temperature (Deg C)</a:t>
            </a:r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3619500" y="2667000"/>
            <a:ext cx="987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Time (hours)</a:t>
            </a:r>
          </a:p>
        </p:txBody>
      </p:sp>
      <p:sp>
        <p:nvSpPr>
          <p:cNvPr id="2056" name="TextBox 7"/>
          <p:cNvSpPr txBox="1">
            <a:spLocks noChangeArrowheads="1"/>
          </p:cNvSpPr>
          <p:nvPr/>
        </p:nvSpPr>
        <p:spPr bwMode="auto">
          <a:xfrm>
            <a:off x="3695700" y="6019800"/>
            <a:ext cx="987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Time (hours)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7505700" y="34290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Winter </a:t>
            </a:r>
          </a:p>
        </p:txBody>
      </p:sp>
      <p:sp>
        <p:nvSpPr>
          <p:cNvPr id="2058" name="TextBox 9"/>
          <p:cNvSpPr txBox="1">
            <a:spLocks noChangeArrowheads="1"/>
          </p:cNvSpPr>
          <p:nvPr/>
        </p:nvSpPr>
        <p:spPr bwMode="auto">
          <a:xfrm>
            <a:off x="7429500" y="76200"/>
            <a:ext cx="7112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Summer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562100" y="1143000"/>
          <a:ext cx="63246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3" name="TextBox 4"/>
          <p:cNvSpPr txBox="1">
            <a:spLocks noChangeArrowheads="1"/>
          </p:cNvSpPr>
          <p:nvPr/>
        </p:nvSpPr>
        <p:spPr bwMode="auto">
          <a:xfrm rot="-5400000">
            <a:off x="750888" y="2792412"/>
            <a:ext cx="984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individuals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771900" y="5029200"/>
            <a:ext cx="46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Julian day</a:t>
            </a: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5372100" y="1219200"/>
            <a:ext cx="1812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Tephritid fly model output</a:t>
            </a: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8115300" y="5029200"/>
            <a:ext cx="161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Other states (not show)</a:t>
            </a:r>
          </a:p>
          <a:p>
            <a:r>
              <a:rPr lang="en-US"/>
              <a:t>Egg production</a:t>
            </a:r>
          </a:p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instar</a:t>
            </a:r>
          </a:p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instar</a:t>
            </a:r>
          </a:p>
          <a:p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instar</a:t>
            </a: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2705100" y="609600"/>
            <a:ext cx="4489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Tephritid fly daily model output driven by hourly air temperature data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257300" y="457200"/>
            <a:ext cx="68580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MERCURY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0363200" cy="4876800"/>
          </a:xfrm>
        </p:spPr>
        <p:txBody>
          <a:bodyPr/>
          <a:lstStyle/>
          <a:p>
            <a:pPr indent="-346075" algn="ctr" eaLnBrk="1" hangingPunct="1">
              <a:buFontTx/>
              <a:buNone/>
            </a:pPr>
            <a:endParaRPr lang="en-US" smtClean="0">
              <a:ea typeface="ＭＳ Ｐゴシック" charset="-128"/>
            </a:endParaRPr>
          </a:p>
          <a:p>
            <a:pPr indent="-346075" algn="ctr" eaLnBrk="1" hangingPunct="1">
              <a:buFontTx/>
              <a:buNone/>
            </a:pPr>
            <a:r>
              <a:rPr lang="en-US" sz="2400" smtClean="0">
                <a:ea typeface="ＭＳ Ｐゴシック" charset="-128"/>
              </a:rPr>
              <a:t>A new modeling system that explicitly </a:t>
            </a:r>
          </a:p>
          <a:p>
            <a:pPr indent="-346075" algn="ctr" eaLnBrk="1" hangingPunct="1">
              <a:buFontTx/>
              <a:buNone/>
            </a:pPr>
            <a:r>
              <a:rPr lang="en-US" sz="2400" smtClean="0">
                <a:ea typeface="ＭＳ Ｐゴシック" charset="-128"/>
              </a:rPr>
              <a:t>couples biological models with environmental models</a:t>
            </a:r>
          </a:p>
          <a:p>
            <a:pPr indent="-346075" eaLnBrk="1" hangingPunct="1"/>
            <a:endParaRPr lang="en-US" sz="2400" smtClean="0">
              <a:ea typeface="ＭＳ Ｐゴシック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1B78B-C1E2-4E59-A494-F0BFAFBAC9CC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495300" y="0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266700" y="3352800"/>
          <a:ext cx="5943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508" name="TextBox 5"/>
          <p:cNvSpPr txBox="1">
            <a:spLocks noChangeArrowheads="1"/>
          </p:cNvSpPr>
          <p:nvPr/>
        </p:nvSpPr>
        <p:spPr bwMode="auto">
          <a:xfrm rot="-5400000">
            <a:off x="-163512" y="4545012"/>
            <a:ext cx="984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individuals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2260600" y="6505575"/>
            <a:ext cx="82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Julian day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2628900" y="3124200"/>
            <a:ext cx="82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Julian day</a:t>
            </a:r>
          </a:p>
        </p:txBody>
      </p:sp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3086100" y="3581400"/>
            <a:ext cx="1819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Tephritid fly female adults</a:t>
            </a:r>
          </a:p>
        </p:txBody>
      </p:sp>
      <p:sp>
        <p:nvSpPr>
          <p:cNvPr id="21512" name="TextBox 9"/>
          <p:cNvSpPr txBox="1">
            <a:spLocks noChangeArrowheads="1"/>
          </p:cNvSpPr>
          <p:nvPr/>
        </p:nvSpPr>
        <p:spPr bwMode="auto">
          <a:xfrm rot="-5400000">
            <a:off x="-940594" y="1435894"/>
            <a:ext cx="2538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Daily Mean Air Temperature (Deg. C)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6515100" y="457200"/>
          <a:ext cx="33528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514" name="TextBox 11"/>
          <p:cNvSpPr txBox="1">
            <a:spLocks noChangeArrowheads="1"/>
          </p:cNvSpPr>
          <p:nvPr/>
        </p:nvSpPr>
        <p:spPr bwMode="auto">
          <a:xfrm rot="-5400000">
            <a:off x="5571332" y="1019968"/>
            <a:ext cx="1676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Air Temperature (Deg 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23900" y="228600"/>
          <a:ext cx="52578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5143500" y="3657600"/>
          <a:ext cx="49276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781300" y="3200400"/>
            <a:ext cx="82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Julian day</a:t>
            </a:r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7137400" y="6477000"/>
            <a:ext cx="82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Julian day</a:t>
            </a: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 rot="-5400000">
            <a:off x="-307975" y="1641475"/>
            <a:ext cx="1730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Total number individuals</a:t>
            </a: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 rot="-5400000">
            <a:off x="4116388" y="4941887"/>
            <a:ext cx="177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Percent of population (%)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jec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0300" y="838200"/>
            <a:ext cx="54864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42925" y="1377950"/>
            <a:ext cx="8743950" cy="1143000"/>
          </a:xfrm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542925" y="3054350"/>
            <a:ext cx="8743950" cy="4114800"/>
          </a:xfrm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102870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3390900" y="104775"/>
            <a:ext cx="46085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Average number of  Tephritid fly female adults across the study domain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8420100" y="2286000"/>
            <a:ext cx="97948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Cache Creek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0800000">
            <a:off x="7581900" y="2057400"/>
            <a:ext cx="762000" cy="3873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6362700" y="3810000"/>
            <a:ext cx="97155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SF Bay Area</a:t>
            </a:r>
          </a:p>
        </p:txBody>
      </p:sp>
      <p:sp>
        <p:nvSpPr>
          <p:cNvPr id="24585" name="TextBox 5"/>
          <p:cNvSpPr txBox="1">
            <a:spLocks noChangeArrowheads="1"/>
          </p:cNvSpPr>
          <p:nvPr/>
        </p:nvSpPr>
        <p:spPr bwMode="auto">
          <a:xfrm rot="-5400000">
            <a:off x="-163512" y="6913562"/>
            <a:ext cx="984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individuals</a:t>
            </a:r>
          </a:p>
        </p:txBody>
      </p:sp>
      <p:sp>
        <p:nvSpPr>
          <p:cNvPr id="24586" name="TextBox 8"/>
          <p:cNvSpPr txBox="1">
            <a:spLocks noChangeArrowheads="1"/>
          </p:cNvSpPr>
          <p:nvPr/>
        </p:nvSpPr>
        <p:spPr bwMode="auto">
          <a:xfrm>
            <a:off x="3086100" y="5949950"/>
            <a:ext cx="669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Tephriti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5143500"/>
            <a:ext cx="7620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graphicFrame>
        <p:nvGraphicFramePr>
          <p:cNvPr id="25" name="Chart 24"/>
          <p:cNvGraphicFramePr/>
          <p:nvPr/>
        </p:nvGraphicFramePr>
        <p:xfrm>
          <a:off x="2171700" y="5257800"/>
          <a:ext cx="55626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589" name="TextBox 5"/>
          <p:cNvSpPr txBox="1">
            <a:spLocks noChangeArrowheads="1"/>
          </p:cNvSpPr>
          <p:nvPr/>
        </p:nvSpPr>
        <p:spPr bwMode="auto">
          <a:xfrm rot="-5400000">
            <a:off x="1465263" y="5916612"/>
            <a:ext cx="984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individuals</a:t>
            </a:r>
          </a:p>
        </p:txBody>
      </p:sp>
      <p:sp>
        <p:nvSpPr>
          <p:cNvPr id="24590" name="TextBox 6"/>
          <p:cNvSpPr txBox="1">
            <a:spLocks noChangeArrowheads="1"/>
          </p:cNvSpPr>
          <p:nvPr/>
        </p:nvSpPr>
        <p:spPr bwMode="auto">
          <a:xfrm>
            <a:off x="4152900" y="7162800"/>
            <a:ext cx="82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Julian day</a:t>
            </a:r>
          </a:p>
        </p:txBody>
      </p:sp>
      <p:sp>
        <p:nvSpPr>
          <p:cNvPr id="24591" name="TextBox 8"/>
          <p:cNvSpPr txBox="1">
            <a:spLocks noChangeArrowheads="1"/>
          </p:cNvSpPr>
          <p:nvPr/>
        </p:nvSpPr>
        <p:spPr bwMode="auto">
          <a:xfrm>
            <a:off x="5219700" y="5181600"/>
            <a:ext cx="1819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Tephritid fly female adults</a:t>
            </a:r>
          </a:p>
        </p:txBody>
      </p:sp>
      <p:sp>
        <p:nvSpPr>
          <p:cNvPr id="24592" name="TextBox 28"/>
          <p:cNvSpPr txBox="1">
            <a:spLocks noChangeArrowheads="1"/>
          </p:cNvSpPr>
          <p:nvPr/>
        </p:nvSpPr>
        <p:spPr bwMode="auto">
          <a:xfrm>
            <a:off x="2781300" y="2667000"/>
            <a:ext cx="162083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Green =more favorable</a:t>
            </a:r>
          </a:p>
          <a:p>
            <a:r>
              <a:rPr lang="en-US"/>
              <a:t>microsite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981700" y="8001000"/>
            <a:ext cx="51816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</a:rPr>
              <a:t>Next Steps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</a:rPr>
              <a:t>Starthistle modeling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image_4.tif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6700" y="1295400"/>
            <a:ext cx="8940800" cy="4572000"/>
          </a:xfrm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419100" y="304800"/>
            <a:ext cx="632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USDA Starthistle Model ( Dr. Raymond Carruthers, Shaoukui Ge, David Spencer)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pic>
        <p:nvPicPr>
          <p:cNvPr id="27651" name="Content Placeholder 3" descr="Slide33.tif"/>
          <p:cNvPicPr>
            <a:picLocks noGrp="1" noChangeAspect="1"/>
          </p:cNvPicPr>
          <p:nvPr>
            <p:ph idx="1"/>
          </p:nvPr>
        </p:nvPicPr>
        <p:blipFill>
          <a:blip r:embed="rId2"/>
          <a:srcRect l="-29688" r="-29688"/>
          <a:stretch>
            <a:fillRect/>
          </a:stretch>
        </p:blipFill>
        <p:spPr>
          <a:xfrm>
            <a:off x="-2171700" y="0"/>
            <a:ext cx="145732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 descr="Slide34.t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9688" r="-29688"/>
          <a:stretch>
            <a:fillRect/>
          </a:stretch>
        </p:blipFill>
        <p:spPr>
          <a:xfrm>
            <a:off x="-2628900" y="0"/>
            <a:ext cx="15059025" cy="7086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38200"/>
            <a:ext cx="11249025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190500" y="4495800"/>
            <a:ext cx="220980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Shaded relief of modeled hourly </a:t>
            </a:r>
          </a:p>
          <a:p>
            <a:r>
              <a:rPr lang="en-US"/>
              <a:t>solar radiation (W/m2)</a:t>
            </a:r>
          </a:p>
          <a:p>
            <a:endParaRPr lang="en-US"/>
          </a:p>
          <a:p>
            <a:r>
              <a:rPr lang="en-US"/>
              <a:t>Using high resolution lidar data</a:t>
            </a:r>
          </a:p>
          <a:p>
            <a:r>
              <a:rPr lang="en-US"/>
              <a:t>( 0.5 m Digital Elevation Model)</a:t>
            </a:r>
          </a:p>
          <a:p>
            <a:endParaRPr lang="en-US"/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342900" y="2819400"/>
            <a:ext cx="144145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Cache Creek Casino</a:t>
            </a:r>
          </a:p>
          <a:p>
            <a:r>
              <a:rPr lang="en-US"/>
              <a:t>Toposequence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Slide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1181100" y="533400"/>
            <a:ext cx="68580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MERCURY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4294967295"/>
          </p:nvPr>
        </p:nvSpPr>
        <p:spPr>
          <a:xfrm>
            <a:off x="495300" y="1981200"/>
            <a:ext cx="8991600" cy="4876800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charset="-128"/>
              </a:rPr>
              <a:t>Part of an on-going UC Santa Cruz, NASA,USDA and DOD effort to develop a robust, globally relocateable spatially explicit environmental modeling system</a:t>
            </a:r>
          </a:p>
          <a:p>
            <a:pPr eaLnBrk="1" hangingPunct="1">
              <a:buFontTx/>
              <a:buNone/>
            </a:pPr>
            <a:endParaRPr lang="en-US" sz="2400" smtClean="0">
              <a:ea typeface="ＭＳ Ｐゴシック" charset="-128"/>
            </a:endParaRPr>
          </a:p>
          <a:p>
            <a:pPr eaLnBrk="1" hangingPunct="1"/>
            <a:r>
              <a:rPr lang="en-US" sz="2400" smtClean="0">
                <a:ea typeface="ＭＳ Ｐゴシック" charset="-128"/>
              </a:rPr>
              <a:t>Motivated by the application of biological control agent modeling for invasive species </a:t>
            </a:r>
          </a:p>
          <a:p>
            <a:pPr eaLnBrk="1" hangingPunct="1"/>
            <a:endParaRPr lang="en-US" sz="2400" smtClean="0">
              <a:ea typeface="ＭＳ Ｐゴシック" charset="-128"/>
            </a:endParaRPr>
          </a:p>
        </p:txBody>
      </p:sp>
      <p:sp>
        <p:nvSpPr>
          <p:cNvPr id="5124" name="Slide Number Placeholder 3"/>
          <p:cNvSpPr txBox="1">
            <a:spLocks noGrp="1"/>
          </p:cNvSpPr>
          <p:nvPr/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7D35990-7659-4AA7-AC2F-326AD89BC272}" type="slidenum">
              <a:rPr lang="en-US" sz="1400"/>
              <a:pPr algn="r"/>
              <a:t>3</a:t>
            </a:fld>
            <a:endParaRPr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Slide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 rot="10800000">
            <a:off x="3543300" y="3048000"/>
            <a:ext cx="205740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4076700" y="2667000"/>
            <a:ext cx="92868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100m  apart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190500" y="3124200"/>
            <a:ext cx="86375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El Nino and La Nina years are key </a:t>
            </a:r>
          </a:p>
          <a:p>
            <a:pPr algn="ctr"/>
            <a:r>
              <a:rPr lang="en-US" sz="2400"/>
              <a:t>components to understanding climate change impacts on ecosystems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228600"/>
            <a:ext cx="7848600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1700" y="4038600"/>
            <a:ext cx="44450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3841750" y="4752975"/>
            <a:ext cx="1073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Warm wet fall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4914900" y="4800600"/>
            <a:ext cx="838200" cy="76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5676900" y="5410200"/>
            <a:ext cx="1011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Average year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10800000">
            <a:off x="5372100" y="5486400"/>
            <a:ext cx="381000" cy="76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2777" name="Rectangle 13"/>
          <p:cNvSpPr>
            <a:spLocks noChangeArrowheads="1"/>
          </p:cNvSpPr>
          <p:nvPr/>
        </p:nvSpPr>
        <p:spPr bwMode="auto">
          <a:xfrm>
            <a:off x="3200400" y="6172200"/>
            <a:ext cx="3724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Valley grassland biomass production curves (kg ha</a:t>
            </a:r>
            <a:r>
              <a:rPr lang="en-US" b="1" baseline="30000"/>
              <a:t>-1</a:t>
            </a:r>
            <a:r>
              <a:rPr lang="en-US" b="1"/>
              <a:t>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lide4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0" y="4267200"/>
            <a:ext cx="51657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267200"/>
            <a:ext cx="53546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2628900" y="2133600"/>
            <a:ext cx="1676400" cy="152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rot="10800000" flipV="1">
            <a:off x="4838700" y="2743200"/>
            <a:ext cx="2667000" cy="228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3799" name="TextBox 13"/>
          <p:cNvSpPr txBox="1">
            <a:spLocks noChangeArrowheads="1"/>
          </p:cNvSpPr>
          <p:nvPr/>
        </p:nvSpPr>
        <p:spPr bwMode="auto">
          <a:xfrm>
            <a:off x="4914900" y="304800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2009</a:t>
            </a:r>
          </a:p>
        </p:txBody>
      </p:sp>
      <p:sp>
        <p:nvSpPr>
          <p:cNvPr id="33800" name="TextBox 14"/>
          <p:cNvSpPr txBox="1">
            <a:spLocks noChangeArrowheads="1"/>
          </p:cNvSpPr>
          <p:nvPr/>
        </p:nvSpPr>
        <p:spPr bwMode="auto">
          <a:xfrm>
            <a:off x="2565400" y="4371975"/>
            <a:ext cx="1206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Soil temperature</a:t>
            </a:r>
          </a:p>
        </p:txBody>
      </p:sp>
      <p:sp>
        <p:nvSpPr>
          <p:cNvPr id="33801" name="TextBox 15"/>
          <p:cNvSpPr txBox="1">
            <a:spLocks noChangeArrowheads="1"/>
          </p:cNvSpPr>
          <p:nvPr/>
        </p:nvSpPr>
        <p:spPr bwMode="auto">
          <a:xfrm>
            <a:off x="8496300" y="4419600"/>
            <a:ext cx="1206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Soil temperature</a:t>
            </a:r>
          </a:p>
        </p:txBody>
      </p:sp>
      <p:sp>
        <p:nvSpPr>
          <p:cNvPr id="33802" name="TextBox 16"/>
          <p:cNvSpPr txBox="1">
            <a:spLocks noChangeArrowheads="1"/>
          </p:cNvSpPr>
          <p:nvPr/>
        </p:nvSpPr>
        <p:spPr bwMode="auto">
          <a:xfrm>
            <a:off x="2552700" y="6096000"/>
            <a:ext cx="1009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Soil moisture</a:t>
            </a:r>
          </a:p>
        </p:txBody>
      </p:sp>
      <p:sp>
        <p:nvSpPr>
          <p:cNvPr id="33803" name="TextBox 17"/>
          <p:cNvSpPr txBox="1">
            <a:spLocks noChangeArrowheads="1"/>
          </p:cNvSpPr>
          <p:nvPr/>
        </p:nvSpPr>
        <p:spPr bwMode="auto">
          <a:xfrm>
            <a:off x="7124700" y="6172200"/>
            <a:ext cx="1009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Soil moisture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1104900" y="-98425"/>
            <a:ext cx="8650288" cy="70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u="sng"/>
              <a:t>Next steps …</a:t>
            </a:r>
            <a:endParaRPr lang="en-US" sz="3600"/>
          </a:p>
          <a:p>
            <a:endParaRPr lang="en-US" sz="3600"/>
          </a:p>
          <a:p>
            <a:pPr>
              <a:spcAft>
                <a:spcPts val="1600"/>
              </a:spcAft>
            </a:pPr>
            <a:r>
              <a:rPr lang="en-US" sz="3600"/>
              <a:t>-</a:t>
            </a:r>
            <a:r>
              <a:rPr lang="en-US" sz="2400"/>
              <a:t>El Nino still predicted for Spring 2010-high rainfall</a:t>
            </a:r>
          </a:p>
          <a:p>
            <a:r>
              <a:rPr lang="en-US" sz="2400"/>
              <a:t>-Simulate and observe timing of annual grass and </a:t>
            </a:r>
          </a:p>
          <a:p>
            <a:pPr>
              <a:spcAft>
                <a:spcPts val="1600"/>
              </a:spcAft>
            </a:pPr>
            <a:r>
              <a:rPr lang="en-US" sz="2400"/>
              <a:t>   YST germination and senescence, biomass production</a:t>
            </a:r>
          </a:p>
          <a:p>
            <a:pPr>
              <a:spcAft>
                <a:spcPts val="1600"/>
              </a:spcAft>
            </a:pPr>
            <a:r>
              <a:rPr lang="en-US" sz="2400"/>
              <a:t>-Second year of soil moisture observations</a:t>
            </a:r>
          </a:p>
          <a:p>
            <a:pPr>
              <a:spcAft>
                <a:spcPts val="1600"/>
              </a:spcAft>
            </a:pPr>
            <a:r>
              <a:rPr lang="en-US" sz="2400"/>
              <a:t>-Improved numerical weather prediction</a:t>
            </a:r>
          </a:p>
          <a:p>
            <a:pPr>
              <a:spcAft>
                <a:spcPts val="1600"/>
              </a:spcAft>
            </a:pPr>
            <a:r>
              <a:rPr lang="en-US" sz="2400"/>
              <a:t>-Build a soil moisture model</a:t>
            </a:r>
          </a:p>
          <a:p>
            <a:pPr>
              <a:spcAft>
                <a:spcPts val="1600"/>
              </a:spcAft>
            </a:pPr>
            <a:r>
              <a:rPr lang="en-US" sz="2400"/>
              <a:t>-Complete our Yellow starthistle growth model</a:t>
            </a:r>
          </a:p>
          <a:p>
            <a:r>
              <a:rPr lang="en-US" sz="2400"/>
              <a:t>-Search Greece for similar microclimates for synchronous biological</a:t>
            </a:r>
          </a:p>
          <a:p>
            <a:pPr>
              <a:spcAft>
                <a:spcPts val="1600"/>
              </a:spcAft>
            </a:pPr>
            <a:r>
              <a:rPr lang="en-US" sz="2400"/>
              <a:t>  control agents</a:t>
            </a:r>
          </a:p>
          <a:p>
            <a:pPr>
              <a:spcAft>
                <a:spcPts val="500"/>
              </a:spcAft>
            </a:pPr>
            <a:endParaRPr lang="en-US" sz="2400"/>
          </a:p>
          <a:p>
            <a:pPr>
              <a:spcAft>
                <a:spcPts val="500"/>
              </a:spcAft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95300" y="838200"/>
            <a:ext cx="9258300" cy="1143000"/>
          </a:xfrm>
        </p:spPr>
        <p:txBody>
          <a:bodyPr/>
          <a:lstStyle/>
          <a:p>
            <a:r>
              <a:rPr lang="en-US" sz="4000" smtClean="0">
                <a:ea typeface="ＭＳ Ｐゴシック" charset="-128"/>
              </a:rPr>
              <a:t>Planned activities, </a:t>
            </a:r>
            <a:br>
              <a:rPr lang="en-US" sz="4000" smtClean="0">
                <a:ea typeface="ＭＳ Ｐゴシック" charset="-128"/>
              </a:rPr>
            </a:br>
            <a:r>
              <a:rPr lang="en-US" sz="4000" smtClean="0">
                <a:ea typeface="ＭＳ Ｐゴシック" charset="-128"/>
              </a:rPr>
              <a:t> (2010)</a:t>
            </a:r>
            <a:br>
              <a:rPr lang="en-US" sz="4000" smtClean="0">
                <a:ea typeface="ＭＳ Ｐゴシック" charset="-128"/>
              </a:rPr>
            </a:br>
            <a:r>
              <a:rPr lang="en-US" sz="4000" smtClean="0">
                <a:ea typeface="ＭＳ Ｐゴシック" charset="-128"/>
              </a:rPr>
              <a:t> 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95300" y="2133600"/>
            <a:ext cx="9258300" cy="4525963"/>
          </a:xfrm>
        </p:spPr>
        <p:txBody>
          <a:bodyPr/>
          <a:lstStyle/>
          <a:p>
            <a:r>
              <a:rPr lang="en-US" sz="1600" smtClean="0">
                <a:ea typeface="ＭＳ Ｐゴシック" charset="-128"/>
              </a:rPr>
              <a:t>1) Parternship and collaboration with NOAA and NCAR.</a:t>
            </a:r>
          </a:p>
          <a:p>
            <a:endParaRPr lang="en-US" sz="1600" smtClean="0">
              <a:ea typeface="ＭＳ Ｐゴシック" charset="-128"/>
            </a:endParaRPr>
          </a:p>
          <a:p>
            <a:r>
              <a:rPr lang="en-US" sz="1600" smtClean="0">
                <a:ea typeface="ＭＳ Ｐゴシック" charset="-128"/>
              </a:rPr>
              <a:t>2) Testing COAMPS model performance with the land surface modeling component (LSM vs NAVDAS vs MVOI).</a:t>
            </a:r>
          </a:p>
          <a:p>
            <a:pPr>
              <a:buFontTx/>
              <a:buNone/>
            </a:pPr>
            <a:endParaRPr lang="en-US" sz="1600" smtClean="0">
              <a:ea typeface="ＭＳ Ｐゴシック" charset="-128"/>
            </a:endParaRPr>
          </a:p>
          <a:p>
            <a:r>
              <a:rPr lang="en-US" sz="1600" smtClean="0">
                <a:ea typeface="ＭＳ Ｐゴシック" charset="-128"/>
              </a:rPr>
              <a:t>3) Incorporating solar radiation surface heating algorithms that account for topography in COAMPS.</a:t>
            </a:r>
          </a:p>
          <a:p>
            <a:pPr>
              <a:buFontTx/>
              <a:buNone/>
            </a:pPr>
            <a:endParaRPr lang="en-US" sz="1600" smtClean="0">
              <a:ea typeface="ＭＳ Ｐゴシック" charset="-128"/>
            </a:endParaRPr>
          </a:p>
          <a:p>
            <a:r>
              <a:rPr lang="en-US" sz="1600" smtClean="0">
                <a:ea typeface="ＭＳ Ｐゴシック" charset="-128"/>
              </a:rPr>
              <a:t>4) Testing high resolution COAMPS using high resolution global (300m) land cover data sets over the Central valley.</a:t>
            </a:r>
          </a:p>
          <a:p>
            <a:endParaRPr lang="en-US" sz="1600" smtClean="0">
              <a:ea typeface="ＭＳ Ｐゴシック" charset="-128"/>
            </a:endParaRPr>
          </a:p>
          <a:p>
            <a:r>
              <a:rPr lang="en-US" sz="1600" smtClean="0">
                <a:ea typeface="ＭＳ Ｐゴシック" charset="-128"/>
              </a:rPr>
              <a:t>5) Linking with USDA plant and insect models.</a:t>
            </a:r>
          </a:p>
          <a:p>
            <a:endParaRPr lang="en-US" sz="1600" smtClean="0">
              <a:ea typeface="ＭＳ Ｐゴシック" charset="-128"/>
            </a:endParaRPr>
          </a:p>
          <a:p>
            <a:r>
              <a:rPr lang="en-US" sz="1600" smtClean="0">
                <a:ea typeface="ＭＳ Ｐゴシック" charset="-128"/>
              </a:rPr>
              <a:t>6) Soil moisture modeling and observation networks.</a:t>
            </a:r>
          </a:p>
          <a:p>
            <a:endParaRPr lang="en-US" sz="1600" smtClean="0">
              <a:ea typeface="ＭＳ Ｐゴシック" charset="-128"/>
            </a:endParaRPr>
          </a:p>
          <a:p>
            <a:r>
              <a:rPr lang="en-US" sz="1600" smtClean="0">
                <a:ea typeface="ＭＳ Ｐゴシック" charset="-128"/>
              </a:rPr>
              <a:t>7) Evaluating (and comparing) high resolution COAMPS model runs with the use of NASA high resolution global topography datasets (SRTM data).</a:t>
            </a:r>
          </a:p>
          <a:p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A65C94-1BE4-40C0-B5D4-02F9CAA455C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147" name="Rectangle 6"/>
          <p:cNvSpPr>
            <a:spLocks noGrp="1" noChangeArrowheads="1"/>
          </p:cNvSpPr>
          <p:nvPr>
            <p:ph type="title"/>
          </p:nvPr>
        </p:nvSpPr>
        <p:spPr>
          <a:xfrm>
            <a:off x="1104900" y="457200"/>
            <a:ext cx="68580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Objectives</a:t>
            </a:r>
          </a:p>
        </p:txBody>
      </p:sp>
      <p:sp>
        <p:nvSpPr>
          <p:cNvPr id="6148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Tx/>
              <a:buAutoNum type="arabicParenR"/>
            </a:pPr>
            <a:r>
              <a:rPr lang="en-US" sz="2400" smtClean="0">
                <a:solidFill>
                  <a:schemeClr val="tx2"/>
                </a:solidFill>
                <a:ea typeface="ＭＳ Ｐゴシック" charset="-128"/>
              </a:rPr>
              <a:t>Develop spatially-explicit simulation capability for  USDA plant and insect models  by linking with NASA and DOD technology. </a:t>
            </a:r>
          </a:p>
          <a:p>
            <a:pPr marL="533400" indent="-533400" eaLnBrk="1" hangingPunct="1">
              <a:buFontTx/>
              <a:buAutoNum type="arabicParenR"/>
            </a:pPr>
            <a:endParaRPr lang="en-US" sz="2400" smtClean="0">
              <a:solidFill>
                <a:schemeClr val="tx2"/>
              </a:solidFill>
              <a:ea typeface="ＭＳ Ｐゴシック" charset="-128"/>
            </a:endParaRPr>
          </a:p>
          <a:p>
            <a:pPr marL="533400" indent="-533400" eaLnBrk="1" hangingPunct="1">
              <a:buFontTx/>
              <a:buAutoNum type="arabicParenR"/>
            </a:pPr>
            <a:r>
              <a:rPr lang="en-US" sz="2400" smtClean="0">
                <a:solidFill>
                  <a:schemeClr val="tx2"/>
                </a:solidFill>
                <a:ea typeface="ＭＳ Ｐゴシック" charset="-128"/>
              </a:rPr>
              <a:t>Improve existing model accuracy and thus applicability for field decision makers and scientists dealing with invasive species.</a:t>
            </a:r>
          </a:p>
          <a:p>
            <a:pPr marL="533400" indent="-533400" eaLnBrk="1" hangingPunct="1">
              <a:buFontTx/>
              <a:buNone/>
            </a:pPr>
            <a:endParaRPr lang="en-US" sz="2400" smtClean="0">
              <a:solidFill>
                <a:schemeClr val="tx2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ABB30D-C13D-41B4-9153-7B448B24FC96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>
          <a:xfrm>
            <a:off x="1562100" y="533400"/>
            <a:ext cx="68580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NASA Earth Science Results</a:t>
            </a:r>
          </a:p>
        </p:txBody>
      </p:sp>
      <p:sp>
        <p:nvSpPr>
          <p:cNvPr id="717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smtClean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ea typeface="ＭＳ Ｐゴシック" charset="-128"/>
              </a:rPr>
              <a:t>The Terra, Aqua and QuickSCAT satellites  provide vital wind data every 6 hours on upper polar air winds and near-surface sea winds using the MODIS and Seawinds scatterometer sensors.</a:t>
            </a:r>
          </a:p>
          <a:p>
            <a:pPr eaLnBrk="1" hangingPunct="1">
              <a:lnSpc>
                <a:spcPct val="90000"/>
              </a:lnSpc>
            </a:pPr>
            <a:endParaRPr lang="en-US" sz="2400" smtClean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ea typeface="ＭＳ Ｐゴシック" charset="-128"/>
              </a:rPr>
              <a:t>Use high end computing (HEC) to perform large, memory and cpu intensive climate and environmental model simulations.</a:t>
            </a:r>
          </a:p>
          <a:p>
            <a:pPr eaLnBrk="1" hangingPunct="1">
              <a:lnSpc>
                <a:spcPct val="90000"/>
              </a:lnSpc>
            </a:pPr>
            <a:endParaRPr lang="en-US" sz="2400" smtClean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ea typeface="ＭＳ Ｐゴシック" charset="-128"/>
              </a:rPr>
              <a:t>New data visualization tools for spatio-temporal data.</a:t>
            </a:r>
          </a:p>
          <a:p>
            <a:pPr eaLnBrk="1" hangingPunct="1">
              <a:lnSpc>
                <a:spcPct val="90000"/>
              </a:lnSpc>
            </a:pPr>
            <a:endParaRPr lang="en-US" sz="2400" smtClean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400" smtClean="0">
              <a:ea typeface="ＭＳ Ｐゴシック" charset="-128"/>
            </a:endParaRP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10352088" y="-352425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2ACD1F-AC6E-4077-801D-5956A39AA74E}" type="slidenum">
              <a:rPr lang="en-US" smtClean="0"/>
              <a:pPr/>
              <a:t>6</a:t>
            </a:fld>
            <a:endParaRPr lang="en-US" smtClean="0"/>
          </a:p>
        </p:txBody>
      </p:sp>
      <p:pic>
        <p:nvPicPr>
          <p:cNvPr id="819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3810000"/>
            <a:ext cx="38576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857250" y="5943600"/>
            <a:ext cx="452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Enhanced USDA DSS Model MERCURY</a:t>
            </a:r>
          </a:p>
          <a:p>
            <a:r>
              <a:rPr lang="en-US" sz="2000"/>
              <a:t>   -explicitly coupled to NWP output</a:t>
            </a:r>
          </a:p>
        </p:txBody>
      </p:sp>
      <p:sp>
        <p:nvSpPr>
          <p:cNvPr id="8197" name="TextBox 8"/>
          <p:cNvSpPr txBox="1">
            <a:spLocks noChangeArrowheads="1"/>
          </p:cNvSpPr>
          <p:nvPr/>
        </p:nvSpPr>
        <p:spPr bwMode="auto">
          <a:xfrm>
            <a:off x="428625" y="609600"/>
            <a:ext cx="668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NASA observational data (Terra, Aqua, QUICKscat)</a:t>
            </a:r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647700" y="2286000"/>
            <a:ext cx="7189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DOD Numerical Weather Prediction System (COAMPS)</a:t>
            </a:r>
          </a:p>
        </p:txBody>
      </p:sp>
      <p:cxnSp>
        <p:nvCxnSpPr>
          <p:cNvPr id="8199" name="Straight Arrow Connector 15"/>
          <p:cNvCxnSpPr>
            <a:cxnSpLocks noChangeShapeType="1"/>
          </p:cNvCxnSpPr>
          <p:nvPr/>
        </p:nvCxnSpPr>
        <p:spPr bwMode="auto">
          <a:xfrm rot="5400000">
            <a:off x="2200276" y="3276600"/>
            <a:ext cx="9144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00" name="Straight Arrow Connector 17"/>
          <p:cNvCxnSpPr>
            <a:cxnSpLocks noChangeShapeType="1"/>
          </p:cNvCxnSpPr>
          <p:nvPr/>
        </p:nvCxnSpPr>
        <p:spPr bwMode="auto">
          <a:xfrm rot="5400000">
            <a:off x="2209801" y="1752600"/>
            <a:ext cx="10668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01" name="Straight Arrow Connector 19"/>
          <p:cNvCxnSpPr>
            <a:cxnSpLocks noChangeShapeType="1"/>
          </p:cNvCxnSpPr>
          <p:nvPr/>
        </p:nvCxnSpPr>
        <p:spPr bwMode="auto">
          <a:xfrm>
            <a:off x="5314950" y="4876800"/>
            <a:ext cx="10287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202" name="TextBox 20"/>
          <p:cNvSpPr txBox="1">
            <a:spLocks noChangeArrowheads="1"/>
          </p:cNvSpPr>
          <p:nvPr/>
        </p:nvSpPr>
        <p:spPr bwMode="auto">
          <a:xfrm>
            <a:off x="6600825" y="3657600"/>
            <a:ext cx="2287588" cy="2678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Improved</a:t>
            </a:r>
          </a:p>
          <a:p>
            <a:r>
              <a:rPr lang="en-US" sz="2400"/>
              <a:t>DSS Capability</a:t>
            </a:r>
          </a:p>
          <a:p>
            <a:endParaRPr lang="en-US" sz="2400"/>
          </a:p>
          <a:p>
            <a:r>
              <a:rPr lang="en-US" sz="2400"/>
              <a:t>Spatially explicit</a:t>
            </a:r>
          </a:p>
          <a:p>
            <a:r>
              <a:rPr lang="en-US" sz="2400"/>
              <a:t>high resolution </a:t>
            </a:r>
          </a:p>
          <a:p>
            <a:r>
              <a:rPr lang="en-US" sz="2400"/>
              <a:t>environmental</a:t>
            </a:r>
          </a:p>
          <a:p>
            <a:r>
              <a:rPr lang="en-US" sz="2400"/>
              <a:t>models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5"/>
          <p:cNvSpPr txBox="1">
            <a:spLocks noChangeArrowheads="1"/>
          </p:cNvSpPr>
          <p:nvPr/>
        </p:nvSpPr>
        <p:spPr bwMode="auto">
          <a:xfrm>
            <a:off x="3848100" y="228600"/>
            <a:ext cx="333851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MERCURY Environmental </a:t>
            </a:r>
          </a:p>
          <a:p>
            <a:r>
              <a:rPr lang="en-US" sz="2000"/>
              <a:t>Modeling System:</a:t>
            </a:r>
          </a:p>
          <a:p>
            <a:endParaRPr lang="en-US" sz="2000"/>
          </a:p>
          <a:p>
            <a:pPr>
              <a:buFont typeface="Arial" charset="0"/>
              <a:buChar char="•"/>
            </a:pPr>
            <a:r>
              <a:rPr lang="en-US" sz="2000"/>
              <a:t>Object-oriented</a:t>
            </a:r>
          </a:p>
          <a:p>
            <a:pPr>
              <a:buFont typeface="Arial" charset="0"/>
              <a:buChar char="•"/>
            </a:pPr>
            <a:r>
              <a:rPr lang="en-US" sz="2000"/>
              <a:t>Explicitly linked to COAMPS</a:t>
            </a:r>
          </a:p>
          <a:p>
            <a:pPr>
              <a:buFont typeface="Arial" charset="0"/>
              <a:buChar char="•"/>
            </a:pPr>
            <a:r>
              <a:rPr lang="en-US" sz="2000"/>
              <a:t>Spatially explicit</a:t>
            </a:r>
          </a:p>
          <a:p>
            <a:pPr>
              <a:buFont typeface="Arial" charset="0"/>
              <a:buChar char="•"/>
            </a:pPr>
            <a:r>
              <a:rPr lang="en-US" sz="2000"/>
              <a:t>Capable of running on HEC</a:t>
            </a:r>
          </a:p>
          <a:p>
            <a:r>
              <a:rPr lang="en-US" sz="2000"/>
              <a:t>  platforms in a parallelized </a:t>
            </a:r>
          </a:p>
          <a:p>
            <a:r>
              <a:rPr lang="en-US" sz="2000"/>
              <a:t>  fashion</a:t>
            </a:r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7448550" y="3505200"/>
            <a:ext cx="2828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High Performance Computing</a:t>
            </a:r>
          </a:p>
        </p:txBody>
      </p:sp>
      <p:pic>
        <p:nvPicPr>
          <p:cNvPr id="9220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6290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67262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00" y="1752600"/>
            <a:ext cx="25908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Slide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5700" y="228600"/>
            <a:ext cx="9906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58250" y="0"/>
            <a:ext cx="1314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Slide07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9688" r="-29688"/>
          <a:stretch>
            <a:fillRect/>
          </a:stretch>
        </p:blipFill>
        <p:spPr>
          <a:xfrm>
            <a:off x="-1714500" y="0"/>
            <a:ext cx="13763625" cy="647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 descr="Slide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9688" r="-29688"/>
          <a:stretch>
            <a:fillRect/>
          </a:stretch>
        </p:blipFill>
        <p:spPr>
          <a:xfrm>
            <a:off x="-1866900" y="0"/>
            <a:ext cx="14249400" cy="6705600"/>
          </a:xfrm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5240338" y="76200"/>
            <a:ext cx="1350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Tephritid fly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11749</TotalTime>
  <Words>685</Words>
  <Application>Microsoft Office PowerPoint</Application>
  <PresentationFormat>35mm Slides</PresentationFormat>
  <Paragraphs>148</Paragraphs>
  <Slides>34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Times New Roman</vt:lpstr>
      <vt:lpstr>ＭＳ Ｐゴシック</vt:lpstr>
      <vt:lpstr>Arial</vt:lpstr>
      <vt:lpstr>Default Design</vt:lpstr>
      <vt:lpstr>Adobe Photoshop Elements Image</vt:lpstr>
      <vt:lpstr>Microsoft Office Excel Chart</vt:lpstr>
      <vt:lpstr>Slide 1</vt:lpstr>
      <vt:lpstr>MERCURY</vt:lpstr>
      <vt:lpstr>MERCURY</vt:lpstr>
      <vt:lpstr>Objectives</vt:lpstr>
      <vt:lpstr>NASA Earth Science Results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Next Steps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Planned activities,   (2010)  </vt:lpstr>
    </vt:vector>
  </TitlesOfParts>
  <Company>Forest Science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kramerm</dc:creator>
  <cp:lastModifiedBy> </cp:lastModifiedBy>
  <cp:revision>116</cp:revision>
  <cp:lastPrinted>2009-06-17T15:53:28Z</cp:lastPrinted>
  <dcterms:created xsi:type="dcterms:W3CDTF">2010-01-21T05:40:03Z</dcterms:created>
  <dcterms:modified xsi:type="dcterms:W3CDTF">2010-09-08T16:28:38Z</dcterms:modified>
</cp:coreProperties>
</file>